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Ex2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Ex3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omments/comment1.xml" ContentType="application/vnd.openxmlformats-officedocument.presentationml.comments+xml"/>
  <Override PartName="/ppt/charts/chart3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2.xml" ContentType="application/vnd.openxmlformats-officedocument.drawingml.chartshape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287" r:id="rId2"/>
    <p:sldId id="427" r:id="rId3"/>
    <p:sldId id="333" r:id="rId4"/>
    <p:sldId id="335" r:id="rId5"/>
    <p:sldId id="421" r:id="rId6"/>
    <p:sldId id="415" r:id="rId7"/>
    <p:sldId id="372" r:id="rId8"/>
    <p:sldId id="410" r:id="rId9"/>
    <p:sldId id="411" r:id="rId10"/>
    <p:sldId id="412" r:id="rId11"/>
    <p:sldId id="413" r:id="rId12"/>
    <p:sldId id="408" r:id="rId13"/>
    <p:sldId id="409" r:id="rId14"/>
    <p:sldId id="414" r:id="rId15"/>
    <p:sldId id="407" r:id="rId16"/>
    <p:sldId id="420" r:id="rId17"/>
    <p:sldId id="370" r:id="rId18"/>
    <p:sldId id="422" r:id="rId19"/>
    <p:sldId id="423" r:id="rId20"/>
    <p:sldId id="394" r:id="rId21"/>
    <p:sldId id="424" r:id="rId22"/>
    <p:sldId id="416" r:id="rId23"/>
    <p:sldId id="417" r:id="rId24"/>
    <p:sldId id="428" r:id="rId25"/>
    <p:sldId id="430" r:id="rId26"/>
    <p:sldId id="429" r:id="rId27"/>
    <p:sldId id="433" r:id="rId28"/>
    <p:sldId id="425" r:id="rId29"/>
    <p:sldId id="431" r:id="rId30"/>
  </p:sldIdLst>
  <p:sldSz cx="12190413" cy="6859588"/>
  <p:notesSz cx="6858000" cy="9144000"/>
  <p:embeddedFontLst>
    <p:embeddedFont>
      <p:font typeface="微软雅黑" panose="020B0503020204020204" pitchFamily="34" charset="-122"/>
      <p:regular r:id="rId33"/>
      <p:bold r:id="rId34"/>
    </p:embeddedFont>
    <p:embeddedFont>
      <p:font typeface="宋体" panose="02010600030101010101" pitchFamily="2" charset="-122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</p:embeddedFontLst>
  <p:custDataLst>
    <p:tags r:id="rId42"/>
  </p:custDataLst>
  <p:defaultTextStyle>
    <a:defPPr>
      <a:defRPr lang="zh-CN"/>
    </a:defPPr>
    <a:lvl1pPr marL="0" algn="l" defTabSz="72447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2240" algn="l" defTabSz="72447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24479" algn="l" defTabSz="72447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86719" algn="l" defTabSz="72447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48958" algn="l" defTabSz="72447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11198" algn="l" defTabSz="72447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73437" algn="l" defTabSz="72447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35677" algn="l" defTabSz="72447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897916" algn="l" defTabSz="72447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5CCD960-0B07-7146-8AC6-82B9DCE2D2BA}">
          <p14:sldIdLst>
            <p14:sldId id="287"/>
            <p14:sldId id="427"/>
          </p14:sldIdLst>
        </p14:section>
        <p14:section name="Part A" id="{9A5553E2-FFE1-1F4A-ACA8-F1370F21C63B}">
          <p14:sldIdLst>
            <p14:sldId id="333"/>
            <p14:sldId id="335"/>
            <p14:sldId id="421"/>
            <p14:sldId id="415"/>
            <p14:sldId id="372"/>
            <p14:sldId id="410"/>
            <p14:sldId id="411"/>
            <p14:sldId id="412"/>
            <p14:sldId id="413"/>
            <p14:sldId id="408"/>
            <p14:sldId id="409"/>
            <p14:sldId id="414"/>
            <p14:sldId id="407"/>
            <p14:sldId id="420"/>
          </p14:sldIdLst>
        </p14:section>
        <p14:section name="Linear Regression" id="{AF75B430-DABA-B54F-8D18-2C5610F6BEB6}">
          <p14:sldIdLst>
            <p14:sldId id="370"/>
            <p14:sldId id="422"/>
            <p14:sldId id="423"/>
            <p14:sldId id="394"/>
            <p14:sldId id="424"/>
            <p14:sldId id="416"/>
            <p14:sldId id="417"/>
            <p14:sldId id="428"/>
            <p14:sldId id="430"/>
            <p14:sldId id="429"/>
            <p14:sldId id="433"/>
            <p14:sldId id="425"/>
            <p14:sldId id="4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" userDrawn="1">
          <p15:clr>
            <a:srgbClr val="A4A3A4"/>
          </p15:clr>
        </p15:guide>
        <p15:guide id="2" pos="4150" userDrawn="1">
          <p15:clr>
            <a:srgbClr val="A4A3A4"/>
          </p15:clr>
        </p15:guide>
        <p15:guide id="3" orient="horz" pos="233">
          <p15:clr>
            <a:srgbClr val="A4A3A4"/>
          </p15:clr>
        </p15:guide>
        <p15:guide id="4" pos="553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iaoxuan Zeng" initials="xZ" lastIdx="1" clrIdx="0">
    <p:extLst>
      <p:ext uri="{19B8F6BF-5375-455C-9EA6-DF929625EA0E}">
        <p15:presenceInfo xmlns:p15="http://schemas.microsoft.com/office/powerpoint/2012/main" userId="2cdfe4fe6c7e16b1" providerId="Windows Live"/>
      </p:ext>
    </p:extLst>
  </p:cmAuthor>
  <p:cmAuthor id="2" name="Jiaming Guo" initials="JG" lastIdx="1" clrIdx="1">
    <p:extLst>
      <p:ext uri="{19B8F6BF-5375-455C-9EA6-DF929625EA0E}">
        <p15:presenceInfo xmlns:p15="http://schemas.microsoft.com/office/powerpoint/2012/main" userId="S::jguo33@syr.edu::43db4e64-1e29-48e1-9724-d43ebbacbd3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99CC"/>
    <a:srgbClr val="E27100"/>
    <a:srgbClr val="336699"/>
    <a:srgbClr val="009999"/>
    <a:srgbClr val="FF6600"/>
    <a:srgbClr val="33CCCC"/>
    <a:srgbClr val="C30D23"/>
    <a:srgbClr val="F0DF00"/>
    <a:srgbClr val="FFEC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61" autoAdjust="0"/>
    <p:restoredTop sz="95059" autoAdjust="0"/>
  </p:normalViewPr>
  <p:slideViewPr>
    <p:cSldViewPr snapToGrid="0">
      <p:cViewPr varScale="1">
        <p:scale>
          <a:sx n="112" d="100"/>
          <a:sy n="112" d="100"/>
        </p:scale>
        <p:origin x="336" y="184"/>
      </p:cViewPr>
      <p:guideLst>
        <p:guide orient="horz" pos="232"/>
        <p:guide pos="4150"/>
        <p:guide orient="horz" pos="233"/>
        <p:guide pos="55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juuune\Downloads\Final_Exce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juuune\Downloads\Final_Exce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juuune\Downloads\Final_Excel.xlsx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juuune\Downloads\Final_Excel.xlsx" TargetMode="Externa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wenqiwu\Downloads\Final_Excel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/Users\wenqiwu\Downloads\Final_Excel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Apurva%20Sharma\Desktop\excel%20updated%20with%20scatterplot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wenqiwu\Downloads\Final_Excel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/Users\juuune\Downloads\Final_Excel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file:////Users\juuune\Downloads\Final_Excel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/Users\juuune\Downloads\Final_Exce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[Final_Excel.xlsx]Visualizations!PivotTable20</c:name>
    <c:fmtId val="4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Gender</a:t>
            </a:r>
          </a:p>
        </c:rich>
      </c:tx>
      <c:layout>
        <c:manualLayout>
          <c:xMode val="edge"/>
          <c:yMode val="edge"/>
          <c:x val="0.23859132824992876"/>
          <c:y val="0.128157188211108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Visualizations!$J$17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BFE-9A4D-9533-45CD57951D5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BFE-9A4D-9533-45CD57951D5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Visualizations!$I$18:$I$20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Visualizations!$J$18:$J$20</c:f>
              <c:numCache>
                <c:formatCode>General</c:formatCode>
                <c:ptCount val="2"/>
                <c:pt idx="0">
                  <c:v>588</c:v>
                </c:pt>
                <c:pt idx="1">
                  <c:v>882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FE-9A4D-9533-45CD57951D5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 Attrition </a:t>
            </a:r>
          </a:p>
        </c:rich>
      </c:tx>
      <c:layout>
        <c:manualLayout>
          <c:xMode val="edge"/>
          <c:yMode val="edge"/>
          <c:x val="0.31178356308232158"/>
          <c:y val="8.65127437544549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Visualizations!$J$2</c:f>
              <c:strCache>
                <c:ptCount val="1"/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C7D-1A43-B7AE-7E5D1E511BF0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C7D-1A43-B7AE-7E5D1E511BF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Visualizations!$I$3:$I$4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Visualizations!$J$3:$J$4</c:f>
              <c:numCache>
                <c:formatCode>General</c:formatCode>
                <c:ptCount val="2"/>
                <c:pt idx="0">
                  <c:v>237</c:v>
                </c:pt>
                <c:pt idx="1">
                  <c:v>1233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C7D-1A43-B7AE-7E5D1E511BF0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[Final_Excel.xlsx]Visualizations!PivotTable5</c:name>
    <c:fmtId val="3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Job Satisfaction vs Attrition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Visualizations!$B$33:$B$34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Visualizations!$A$35:$A$39</c:f>
              <c:strCach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strCache>
            </c:strRef>
          </c:cat>
          <c:val>
            <c:numRef>
              <c:f>Visualizations!$B$35:$B$39</c:f>
              <c:numCache>
                <c:formatCode>General</c:formatCode>
                <c:ptCount val="4"/>
                <c:pt idx="0">
                  <c:v>223</c:v>
                </c:pt>
                <c:pt idx="1">
                  <c:v>234</c:v>
                </c:pt>
                <c:pt idx="2">
                  <c:v>369</c:v>
                </c:pt>
                <c:pt idx="3">
                  <c:v>407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5F-8642-86F4-1482E539677A}"/>
            </c:ext>
          </c:extLst>
        </c:ser>
        <c:ser>
          <c:idx val="1"/>
          <c:order val="1"/>
          <c:tx>
            <c:strRef>
              <c:f>Visualizations!$C$33:$C$34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Visualizations!$A$35:$A$39</c:f>
              <c:strCach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strCache>
            </c:strRef>
          </c:cat>
          <c:val>
            <c:numRef>
              <c:f>Visualizations!$C$35:$C$39</c:f>
              <c:numCache>
                <c:formatCode>General</c:formatCode>
                <c:ptCount val="4"/>
                <c:pt idx="0">
                  <c:v>66</c:v>
                </c:pt>
                <c:pt idx="1">
                  <c:v>46</c:v>
                </c:pt>
                <c:pt idx="2">
                  <c:v>73</c:v>
                </c:pt>
                <c:pt idx="3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15F-8642-86F4-1482E53967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00805832"/>
        <c:axId val="600812064"/>
      </c:barChart>
      <c:catAx>
        <c:axId val="6008058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Job Satisfaction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812064"/>
        <c:crosses val="autoZero"/>
        <c:auto val="1"/>
        <c:lblAlgn val="ctr"/>
        <c:lblOffset val="100"/>
        <c:noMultiLvlLbl val="0"/>
      </c:catAx>
      <c:valAx>
        <c:axId val="60081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08058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[Final_Excel.xlsx]Visualizations!PivotTable3</c:name>
    <c:fmtId val="13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Overtime vs Attrition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2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Visualizations!$B$82:$B$83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Visualizations!$A$84:$A$86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Visualizations!$B$84:$B$86</c:f>
              <c:numCache>
                <c:formatCode>General</c:formatCode>
                <c:ptCount val="2"/>
                <c:pt idx="0">
                  <c:v>944</c:v>
                </c:pt>
                <c:pt idx="1">
                  <c:v>289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48-654B-942B-6C1D5E373E08}"/>
            </c:ext>
          </c:extLst>
        </c:ser>
        <c:ser>
          <c:idx val="1"/>
          <c:order val="1"/>
          <c:tx>
            <c:strRef>
              <c:f>Visualizations!$C$82:$C$83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Visualizations!$A$84:$A$86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Visualizations!$C$84:$C$86</c:f>
              <c:numCache>
                <c:formatCode>General</c:formatCode>
                <c:ptCount val="2"/>
                <c:pt idx="0">
                  <c:v>110</c:v>
                </c:pt>
                <c:pt idx="1">
                  <c:v>127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C48-654B-942B-6C1D5E373E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56973056"/>
        <c:axId val="456972072"/>
      </c:barChart>
      <c:catAx>
        <c:axId val="4569730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Overtime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6972072"/>
        <c:crosses val="autoZero"/>
        <c:auto val="1"/>
        <c:lblAlgn val="ctr"/>
        <c:lblOffset val="100"/>
        <c:noMultiLvlLbl val="0"/>
      </c:catAx>
      <c:valAx>
        <c:axId val="456972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Count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6973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 b="1"/>
            </a:pPr>
            <a:r>
              <a:rPr lang="en-US" dirty="0"/>
              <a:t>Monthly Income vs Job Level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>
              <a:noFill/>
            </a:ln>
          </c:spPr>
          <c:marker>
            <c:symbol val="circle"/>
            <c:size val="3"/>
            <c:spPr>
              <a:noFill/>
              <a:ln>
                <a:solidFill>
                  <a:srgbClr val="333399"/>
                </a:solidFill>
                <a:prstDash val="solid"/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0.13901382959860797"/>
                  <c:y val="-0.13587504065621109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sz="1000" b="0" i="0" u="none" strike="noStrike" baseline="0" dirty="0">
                        <a:effectLst/>
                      </a:rPr>
                      <a:t>Monthly income (predicted) </a:t>
                    </a:r>
                    <a:r>
                      <a:rPr lang="en-US" baseline="0" dirty="0"/>
                      <a:t> = 4041.7x - 1839</a:t>
                    </a:r>
                    <a:br>
                      <a:rPr lang="en-US" baseline="0" dirty="0"/>
                    </a:br>
                    <a:r>
                      <a:rPr lang="en-US" baseline="0" dirty="0"/>
                      <a:t>R² = 0.9031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'Scatterplot for Salary'!ScatterX_95F40</c:f>
              <c:numCache>
                <c:formatCode>General</c:formatCode>
                <c:ptCount val="1470"/>
                <c:pt idx="0">
                  <c:v>2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3</c:v>
                </c:pt>
                <c:pt idx="9">
                  <c:v>2</c:v>
                </c:pt>
                <c:pt idx="10">
                  <c:v>1</c:v>
                </c:pt>
                <c:pt idx="11">
                  <c:v>2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3</c:v>
                </c:pt>
                <c:pt idx="16">
                  <c:v>1</c:v>
                </c:pt>
                <c:pt idx="17">
                  <c:v>1</c:v>
                </c:pt>
                <c:pt idx="18">
                  <c:v>4</c:v>
                </c:pt>
                <c:pt idx="19">
                  <c:v>1</c:v>
                </c:pt>
                <c:pt idx="20">
                  <c:v>2</c:v>
                </c:pt>
                <c:pt idx="21">
                  <c:v>1</c:v>
                </c:pt>
                <c:pt idx="22">
                  <c:v>3</c:v>
                </c:pt>
                <c:pt idx="23">
                  <c:v>1</c:v>
                </c:pt>
                <c:pt idx="24">
                  <c:v>1</c:v>
                </c:pt>
                <c:pt idx="25">
                  <c:v>5</c:v>
                </c:pt>
                <c:pt idx="26">
                  <c:v>1</c:v>
                </c:pt>
                <c:pt idx="27">
                  <c:v>2</c:v>
                </c:pt>
                <c:pt idx="28">
                  <c:v>3</c:v>
                </c:pt>
                <c:pt idx="29">
                  <c:v>5</c:v>
                </c:pt>
                <c:pt idx="30">
                  <c:v>1</c:v>
                </c:pt>
                <c:pt idx="31">
                  <c:v>2</c:v>
                </c:pt>
                <c:pt idx="32">
                  <c:v>1</c:v>
                </c:pt>
                <c:pt idx="33">
                  <c:v>2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2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3</c:v>
                </c:pt>
                <c:pt idx="44">
                  <c:v>2</c:v>
                </c:pt>
                <c:pt idx="45">
                  <c:v>5</c:v>
                </c:pt>
                <c:pt idx="46">
                  <c:v>2</c:v>
                </c:pt>
                <c:pt idx="47">
                  <c:v>1</c:v>
                </c:pt>
                <c:pt idx="48">
                  <c:v>2</c:v>
                </c:pt>
                <c:pt idx="49">
                  <c:v>1</c:v>
                </c:pt>
                <c:pt idx="50">
                  <c:v>3</c:v>
                </c:pt>
                <c:pt idx="51">
                  <c:v>1</c:v>
                </c:pt>
                <c:pt idx="52">
                  <c:v>2</c:v>
                </c:pt>
                <c:pt idx="53">
                  <c:v>3</c:v>
                </c:pt>
                <c:pt idx="54">
                  <c:v>2</c:v>
                </c:pt>
                <c:pt idx="55">
                  <c:v>3</c:v>
                </c:pt>
                <c:pt idx="56">
                  <c:v>3</c:v>
                </c:pt>
                <c:pt idx="57">
                  <c:v>1</c:v>
                </c:pt>
                <c:pt idx="58">
                  <c:v>2</c:v>
                </c:pt>
                <c:pt idx="59">
                  <c:v>2</c:v>
                </c:pt>
                <c:pt idx="60">
                  <c:v>2</c:v>
                </c:pt>
                <c:pt idx="61">
                  <c:v>2</c:v>
                </c:pt>
                <c:pt idx="62">
                  <c:v>5</c:v>
                </c:pt>
                <c:pt idx="63">
                  <c:v>3</c:v>
                </c:pt>
                <c:pt idx="64">
                  <c:v>3</c:v>
                </c:pt>
                <c:pt idx="65">
                  <c:v>4</c:v>
                </c:pt>
                <c:pt idx="66">
                  <c:v>2</c:v>
                </c:pt>
                <c:pt idx="67">
                  <c:v>3</c:v>
                </c:pt>
                <c:pt idx="68">
                  <c:v>1</c:v>
                </c:pt>
                <c:pt idx="69">
                  <c:v>1</c:v>
                </c:pt>
                <c:pt idx="70">
                  <c:v>2</c:v>
                </c:pt>
                <c:pt idx="71">
                  <c:v>1</c:v>
                </c:pt>
                <c:pt idx="72">
                  <c:v>1</c:v>
                </c:pt>
                <c:pt idx="73">
                  <c:v>2</c:v>
                </c:pt>
                <c:pt idx="74">
                  <c:v>1</c:v>
                </c:pt>
                <c:pt idx="75">
                  <c:v>2</c:v>
                </c:pt>
                <c:pt idx="76">
                  <c:v>2</c:v>
                </c:pt>
                <c:pt idx="77">
                  <c:v>3</c:v>
                </c:pt>
                <c:pt idx="78">
                  <c:v>3</c:v>
                </c:pt>
                <c:pt idx="79">
                  <c:v>2</c:v>
                </c:pt>
                <c:pt idx="80">
                  <c:v>2</c:v>
                </c:pt>
                <c:pt idx="81">
                  <c:v>1</c:v>
                </c:pt>
                <c:pt idx="82">
                  <c:v>3</c:v>
                </c:pt>
                <c:pt idx="83">
                  <c:v>2</c:v>
                </c:pt>
                <c:pt idx="84">
                  <c:v>2</c:v>
                </c:pt>
                <c:pt idx="85">
                  <c:v>3</c:v>
                </c:pt>
                <c:pt idx="86">
                  <c:v>1</c:v>
                </c:pt>
                <c:pt idx="87">
                  <c:v>1</c:v>
                </c:pt>
                <c:pt idx="88">
                  <c:v>2</c:v>
                </c:pt>
                <c:pt idx="89">
                  <c:v>3</c:v>
                </c:pt>
                <c:pt idx="90">
                  <c:v>4</c:v>
                </c:pt>
                <c:pt idx="91">
                  <c:v>2</c:v>
                </c:pt>
                <c:pt idx="92">
                  <c:v>2</c:v>
                </c:pt>
                <c:pt idx="93">
                  <c:v>3</c:v>
                </c:pt>
                <c:pt idx="94">
                  <c:v>2</c:v>
                </c:pt>
                <c:pt idx="95">
                  <c:v>3</c:v>
                </c:pt>
                <c:pt idx="96">
                  <c:v>2</c:v>
                </c:pt>
                <c:pt idx="97">
                  <c:v>2</c:v>
                </c:pt>
                <c:pt idx="98">
                  <c:v>4</c:v>
                </c:pt>
                <c:pt idx="99">
                  <c:v>2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2</c:v>
                </c:pt>
                <c:pt idx="104">
                  <c:v>2</c:v>
                </c:pt>
                <c:pt idx="105">
                  <c:v>5</c:v>
                </c:pt>
                <c:pt idx="106">
                  <c:v>5</c:v>
                </c:pt>
                <c:pt idx="107">
                  <c:v>2</c:v>
                </c:pt>
                <c:pt idx="108">
                  <c:v>1</c:v>
                </c:pt>
                <c:pt idx="109">
                  <c:v>1</c:v>
                </c:pt>
                <c:pt idx="110">
                  <c:v>3</c:v>
                </c:pt>
                <c:pt idx="111">
                  <c:v>2</c:v>
                </c:pt>
                <c:pt idx="112">
                  <c:v>4</c:v>
                </c:pt>
                <c:pt idx="113">
                  <c:v>1</c:v>
                </c:pt>
                <c:pt idx="114">
                  <c:v>2</c:v>
                </c:pt>
                <c:pt idx="115">
                  <c:v>3</c:v>
                </c:pt>
                <c:pt idx="116">
                  <c:v>3</c:v>
                </c:pt>
                <c:pt idx="117">
                  <c:v>3</c:v>
                </c:pt>
                <c:pt idx="118">
                  <c:v>1</c:v>
                </c:pt>
                <c:pt idx="119">
                  <c:v>4</c:v>
                </c:pt>
                <c:pt idx="120">
                  <c:v>1</c:v>
                </c:pt>
                <c:pt idx="121">
                  <c:v>2</c:v>
                </c:pt>
                <c:pt idx="122">
                  <c:v>1</c:v>
                </c:pt>
                <c:pt idx="123">
                  <c:v>5</c:v>
                </c:pt>
                <c:pt idx="124">
                  <c:v>2</c:v>
                </c:pt>
                <c:pt idx="125">
                  <c:v>1</c:v>
                </c:pt>
                <c:pt idx="126">
                  <c:v>3</c:v>
                </c:pt>
                <c:pt idx="127">
                  <c:v>1</c:v>
                </c:pt>
                <c:pt idx="128">
                  <c:v>1</c:v>
                </c:pt>
                <c:pt idx="129">
                  <c:v>2</c:v>
                </c:pt>
                <c:pt idx="130">
                  <c:v>1</c:v>
                </c:pt>
                <c:pt idx="131">
                  <c:v>3</c:v>
                </c:pt>
                <c:pt idx="132">
                  <c:v>2</c:v>
                </c:pt>
                <c:pt idx="133">
                  <c:v>3</c:v>
                </c:pt>
                <c:pt idx="134">
                  <c:v>1</c:v>
                </c:pt>
                <c:pt idx="135">
                  <c:v>2</c:v>
                </c:pt>
                <c:pt idx="136">
                  <c:v>3</c:v>
                </c:pt>
                <c:pt idx="137">
                  <c:v>2</c:v>
                </c:pt>
                <c:pt idx="138">
                  <c:v>2</c:v>
                </c:pt>
                <c:pt idx="139">
                  <c:v>2</c:v>
                </c:pt>
                <c:pt idx="140">
                  <c:v>1</c:v>
                </c:pt>
                <c:pt idx="141">
                  <c:v>1</c:v>
                </c:pt>
                <c:pt idx="142">
                  <c:v>2</c:v>
                </c:pt>
                <c:pt idx="143">
                  <c:v>1</c:v>
                </c:pt>
                <c:pt idx="144">
                  <c:v>2</c:v>
                </c:pt>
                <c:pt idx="145">
                  <c:v>1</c:v>
                </c:pt>
                <c:pt idx="146">
                  <c:v>1</c:v>
                </c:pt>
                <c:pt idx="147">
                  <c:v>4</c:v>
                </c:pt>
                <c:pt idx="148">
                  <c:v>1</c:v>
                </c:pt>
                <c:pt idx="149">
                  <c:v>1</c:v>
                </c:pt>
                <c:pt idx="150">
                  <c:v>2</c:v>
                </c:pt>
                <c:pt idx="151">
                  <c:v>3</c:v>
                </c:pt>
                <c:pt idx="152">
                  <c:v>2</c:v>
                </c:pt>
                <c:pt idx="153">
                  <c:v>2</c:v>
                </c:pt>
                <c:pt idx="154">
                  <c:v>3</c:v>
                </c:pt>
                <c:pt idx="155">
                  <c:v>2</c:v>
                </c:pt>
                <c:pt idx="156">
                  <c:v>2</c:v>
                </c:pt>
                <c:pt idx="157">
                  <c:v>1</c:v>
                </c:pt>
                <c:pt idx="158">
                  <c:v>3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3</c:v>
                </c:pt>
                <c:pt idx="164">
                  <c:v>1</c:v>
                </c:pt>
                <c:pt idx="165">
                  <c:v>5</c:v>
                </c:pt>
                <c:pt idx="166">
                  <c:v>1</c:v>
                </c:pt>
                <c:pt idx="167">
                  <c:v>3</c:v>
                </c:pt>
                <c:pt idx="168">
                  <c:v>2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2</c:v>
                </c:pt>
                <c:pt idx="174">
                  <c:v>2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3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2</c:v>
                </c:pt>
                <c:pt idx="185">
                  <c:v>1</c:v>
                </c:pt>
                <c:pt idx="186">
                  <c:v>5</c:v>
                </c:pt>
                <c:pt idx="187">
                  <c:v>5</c:v>
                </c:pt>
                <c:pt idx="188">
                  <c:v>2</c:v>
                </c:pt>
                <c:pt idx="189">
                  <c:v>4</c:v>
                </c:pt>
                <c:pt idx="190">
                  <c:v>5</c:v>
                </c:pt>
                <c:pt idx="191">
                  <c:v>1</c:v>
                </c:pt>
                <c:pt idx="192">
                  <c:v>2</c:v>
                </c:pt>
                <c:pt idx="193">
                  <c:v>1</c:v>
                </c:pt>
                <c:pt idx="194">
                  <c:v>4</c:v>
                </c:pt>
                <c:pt idx="195">
                  <c:v>1</c:v>
                </c:pt>
                <c:pt idx="196">
                  <c:v>2</c:v>
                </c:pt>
                <c:pt idx="197">
                  <c:v>2</c:v>
                </c:pt>
                <c:pt idx="198">
                  <c:v>2</c:v>
                </c:pt>
                <c:pt idx="199">
                  <c:v>2</c:v>
                </c:pt>
                <c:pt idx="200">
                  <c:v>2</c:v>
                </c:pt>
                <c:pt idx="201">
                  <c:v>2</c:v>
                </c:pt>
                <c:pt idx="202">
                  <c:v>1</c:v>
                </c:pt>
                <c:pt idx="203">
                  <c:v>2</c:v>
                </c:pt>
                <c:pt idx="204">
                  <c:v>2</c:v>
                </c:pt>
                <c:pt idx="205">
                  <c:v>3</c:v>
                </c:pt>
                <c:pt idx="206">
                  <c:v>1</c:v>
                </c:pt>
                <c:pt idx="207">
                  <c:v>1</c:v>
                </c:pt>
                <c:pt idx="208">
                  <c:v>2</c:v>
                </c:pt>
                <c:pt idx="209">
                  <c:v>3</c:v>
                </c:pt>
                <c:pt idx="210">
                  <c:v>3</c:v>
                </c:pt>
                <c:pt idx="211">
                  <c:v>3</c:v>
                </c:pt>
                <c:pt idx="212">
                  <c:v>2</c:v>
                </c:pt>
                <c:pt idx="213">
                  <c:v>3</c:v>
                </c:pt>
                <c:pt idx="214">
                  <c:v>1</c:v>
                </c:pt>
                <c:pt idx="215">
                  <c:v>3</c:v>
                </c:pt>
                <c:pt idx="216">
                  <c:v>2</c:v>
                </c:pt>
                <c:pt idx="217">
                  <c:v>1</c:v>
                </c:pt>
                <c:pt idx="218">
                  <c:v>3</c:v>
                </c:pt>
                <c:pt idx="219">
                  <c:v>2</c:v>
                </c:pt>
                <c:pt idx="220">
                  <c:v>2</c:v>
                </c:pt>
                <c:pt idx="221">
                  <c:v>1</c:v>
                </c:pt>
                <c:pt idx="222">
                  <c:v>3</c:v>
                </c:pt>
                <c:pt idx="223">
                  <c:v>3</c:v>
                </c:pt>
                <c:pt idx="224">
                  <c:v>2</c:v>
                </c:pt>
                <c:pt idx="225">
                  <c:v>1</c:v>
                </c:pt>
                <c:pt idx="226">
                  <c:v>1</c:v>
                </c:pt>
                <c:pt idx="227">
                  <c:v>3</c:v>
                </c:pt>
                <c:pt idx="228">
                  <c:v>3</c:v>
                </c:pt>
                <c:pt idx="229">
                  <c:v>1</c:v>
                </c:pt>
                <c:pt idx="230">
                  <c:v>1</c:v>
                </c:pt>
                <c:pt idx="231">
                  <c:v>5</c:v>
                </c:pt>
                <c:pt idx="232">
                  <c:v>1</c:v>
                </c:pt>
                <c:pt idx="233">
                  <c:v>5</c:v>
                </c:pt>
                <c:pt idx="234">
                  <c:v>1</c:v>
                </c:pt>
                <c:pt idx="235">
                  <c:v>4</c:v>
                </c:pt>
                <c:pt idx="236">
                  <c:v>1</c:v>
                </c:pt>
                <c:pt idx="237">
                  <c:v>5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2</c:v>
                </c:pt>
                <c:pt idx="242">
                  <c:v>2</c:v>
                </c:pt>
                <c:pt idx="243">
                  <c:v>2</c:v>
                </c:pt>
                <c:pt idx="244">
                  <c:v>5</c:v>
                </c:pt>
                <c:pt idx="245">
                  <c:v>3</c:v>
                </c:pt>
                <c:pt idx="246">
                  <c:v>1</c:v>
                </c:pt>
                <c:pt idx="247">
                  <c:v>2</c:v>
                </c:pt>
                <c:pt idx="248">
                  <c:v>1</c:v>
                </c:pt>
                <c:pt idx="249">
                  <c:v>2</c:v>
                </c:pt>
                <c:pt idx="250">
                  <c:v>3</c:v>
                </c:pt>
                <c:pt idx="251">
                  <c:v>3</c:v>
                </c:pt>
                <c:pt idx="252">
                  <c:v>1</c:v>
                </c:pt>
                <c:pt idx="253">
                  <c:v>2</c:v>
                </c:pt>
                <c:pt idx="254">
                  <c:v>2</c:v>
                </c:pt>
                <c:pt idx="255">
                  <c:v>2</c:v>
                </c:pt>
                <c:pt idx="256">
                  <c:v>1</c:v>
                </c:pt>
                <c:pt idx="257">
                  <c:v>5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2</c:v>
                </c:pt>
                <c:pt idx="262">
                  <c:v>2</c:v>
                </c:pt>
                <c:pt idx="263">
                  <c:v>4</c:v>
                </c:pt>
                <c:pt idx="264">
                  <c:v>1</c:v>
                </c:pt>
                <c:pt idx="265">
                  <c:v>2</c:v>
                </c:pt>
                <c:pt idx="266">
                  <c:v>2</c:v>
                </c:pt>
                <c:pt idx="267">
                  <c:v>2</c:v>
                </c:pt>
                <c:pt idx="268">
                  <c:v>4</c:v>
                </c:pt>
                <c:pt idx="269">
                  <c:v>1</c:v>
                </c:pt>
                <c:pt idx="270">
                  <c:v>5</c:v>
                </c:pt>
                <c:pt idx="271">
                  <c:v>3</c:v>
                </c:pt>
                <c:pt idx="272">
                  <c:v>1</c:v>
                </c:pt>
                <c:pt idx="273">
                  <c:v>2</c:v>
                </c:pt>
                <c:pt idx="274">
                  <c:v>1</c:v>
                </c:pt>
                <c:pt idx="275">
                  <c:v>3</c:v>
                </c:pt>
                <c:pt idx="276">
                  <c:v>3</c:v>
                </c:pt>
                <c:pt idx="277">
                  <c:v>2</c:v>
                </c:pt>
                <c:pt idx="278">
                  <c:v>2</c:v>
                </c:pt>
                <c:pt idx="279">
                  <c:v>5</c:v>
                </c:pt>
                <c:pt idx="280">
                  <c:v>4</c:v>
                </c:pt>
                <c:pt idx="281">
                  <c:v>2</c:v>
                </c:pt>
                <c:pt idx="282">
                  <c:v>2</c:v>
                </c:pt>
                <c:pt idx="283">
                  <c:v>2</c:v>
                </c:pt>
                <c:pt idx="284">
                  <c:v>2</c:v>
                </c:pt>
                <c:pt idx="285">
                  <c:v>1</c:v>
                </c:pt>
                <c:pt idx="286">
                  <c:v>1</c:v>
                </c:pt>
                <c:pt idx="287">
                  <c:v>2</c:v>
                </c:pt>
                <c:pt idx="288">
                  <c:v>1</c:v>
                </c:pt>
                <c:pt idx="289">
                  <c:v>1</c:v>
                </c:pt>
                <c:pt idx="290">
                  <c:v>5</c:v>
                </c:pt>
                <c:pt idx="291">
                  <c:v>2</c:v>
                </c:pt>
                <c:pt idx="292">
                  <c:v>1</c:v>
                </c:pt>
                <c:pt idx="293">
                  <c:v>2</c:v>
                </c:pt>
                <c:pt idx="294">
                  <c:v>1</c:v>
                </c:pt>
                <c:pt idx="295">
                  <c:v>4</c:v>
                </c:pt>
                <c:pt idx="296">
                  <c:v>1</c:v>
                </c:pt>
                <c:pt idx="297">
                  <c:v>3</c:v>
                </c:pt>
                <c:pt idx="298">
                  <c:v>1</c:v>
                </c:pt>
                <c:pt idx="299">
                  <c:v>2</c:v>
                </c:pt>
                <c:pt idx="300">
                  <c:v>4</c:v>
                </c:pt>
                <c:pt idx="301">
                  <c:v>1</c:v>
                </c:pt>
                <c:pt idx="302">
                  <c:v>2</c:v>
                </c:pt>
                <c:pt idx="303">
                  <c:v>2</c:v>
                </c:pt>
                <c:pt idx="304">
                  <c:v>3</c:v>
                </c:pt>
                <c:pt idx="305">
                  <c:v>2</c:v>
                </c:pt>
                <c:pt idx="306">
                  <c:v>2</c:v>
                </c:pt>
                <c:pt idx="307">
                  <c:v>3</c:v>
                </c:pt>
                <c:pt idx="308">
                  <c:v>2</c:v>
                </c:pt>
                <c:pt idx="309">
                  <c:v>1</c:v>
                </c:pt>
                <c:pt idx="310">
                  <c:v>2</c:v>
                </c:pt>
                <c:pt idx="311">
                  <c:v>3</c:v>
                </c:pt>
                <c:pt idx="312">
                  <c:v>1</c:v>
                </c:pt>
                <c:pt idx="313">
                  <c:v>3</c:v>
                </c:pt>
                <c:pt idx="314">
                  <c:v>4</c:v>
                </c:pt>
                <c:pt idx="315">
                  <c:v>1</c:v>
                </c:pt>
                <c:pt idx="316">
                  <c:v>4</c:v>
                </c:pt>
                <c:pt idx="317">
                  <c:v>2</c:v>
                </c:pt>
                <c:pt idx="318">
                  <c:v>1</c:v>
                </c:pt>
                <c:pt idx="319">
                  <c:v>2</c:v>
                </c:pt>
                <c:pt idx="320">
                  <c:v>2</c:v>
                </c:pt>
                <c:pt idx="321">
                  <c:v>2</c:v>
                </c:pt>
                <c:pt idx="322">
                  <c:v>2</c:v>
                </c:pt>
                <c:pt idx="323">
                  <c:v>1</c:v>
                </c:pt>
                <c:pt idx="324">
                  <c:v>2</c:v>
                </c:pt>
                <c:pt idx="325">
                  <c:v>3</c:v>
                </c:pt>
                <c:pt idx="326">
                  <c:v>5</c:v>
                </c:pt>
                <c:pt idx="327">
                  <c:v>2</c:v>
                </c:pt>
                <c:pt idx="328">
                  <c:v>2</c:v>
                </c:pt>
                <c:pt idx="329">
                  <c:v>5</c:v>
                </c:pt>
                <c:pt idx="330">
                  <c:v>2</c:v>
                </c:pt>
                <c:pt idx="331">
                  <c:v>2</c:v>
                </c:pt>
                <c:pt idx="332">
                  <c:v>2</c:v>
                </c:pt>
                <c:pt idx="333">
                  <c:v>3</c:v>
                </c:pt>
                <c:pt idx="334">
                  <c:v>2</c:v>
                </c:pt>
                <c:pt idx="335">
                  <c:v>2</c:v>
                </c:pt>
                <c:pt idx="336">
                  <c:v>1</c:v>
                </c:pt>
                <c:pt idx="337">
                  <c:v>1</c:v>
                </c:pt>
                <c:pt idx="338">
                  <c:v>2</c:v>
                </c:pt>
                <c:pt idx="339">
                  <c:v>2</c:v>
                </c:pt>
                <c:pt idx="340">
                  <c:v>2</c:v>
                </c:pt>
                <c:pt idx="341">
                  <c:v>3</c:v>
                </c:pt>
                <c:pt idx="342">
                  <c:v>3</c:v>
                </c:pt>
                <c:pt idx="343">
                  <c:v>2</c:v>
                </c:pt>
                <c:pt idx="344">
                  <c:v>3</c:v>
                </c:pt>
                <c:pt idx="345">
                  <c:v>1</c:v>
                </c:pt>
                <c:pt idx="346">
                  <c:v>2</c:v>
                </c:pt>
                <c:pt idx="347">
                  <c:v>2</c:v>
                </c:pt>
                <c:pt idx="348">
                  <c:v>4</c:v>
                </c:pt>
                <c:pt idx="349">
                  <c:v>2</c:v>
                </c:pt>
                <c:pt idx="350">
                  <c:v>1</c:v>
                </c:pt>
                <c:pt idx="351">
                  <c:v>1</c:v>
                </c:pt>
                <c:pt idx="352">
                  <c:v>3</c:v>
                </c:pt>
                <c:pt idx="353">
                  <c:v>2</c:v>
                </c:pt>
                <c:pt idx="354">
                  <c:v>2</c:v>
                </c:pt>
                <c:pt idx="355">
                  <c:v>2</c:v>
                </c:pt>
                <c:pt idx="356">
                  <c:v>2</c:v>
                </c:pt>
                <c:pt idx="357">
                  <c:v>1</c:v>
                </c:pt>
                <c:pt idx="358">
                  <c:v>2</c:v>
                </c:pt>
                <c:pt idx="359">
                  <c:v>3</c:v>
                </c:pt>
                <c:pt idx="360">
                  <c:v>2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  <c:pt idx="365">
                  <c:v>2</c:v>
                </c:pt>
                <c:pt idx="366">
                  <c:v>2</c:v>
                </c:pt>
                <c:pt idx="367">
                  <c:v>3</c:v>
                </c:pt>
                <c:pt idx="368">
                  <c:v>2</c:v>
                </c:pt>
                <c:pt idx="369">
                  <c:v>1</c:v>
                </c:pt>
                <c:pt idx="370">
                  <c:v>1</c:v>
                </c:pt>
                <c:pt idx="371">
                  <c:v>1</c:v>
                </c:pt>
                <c:pt idx="372">
                  <c:v>2</c:v>
                </c:pt>
                <c:pt idx="373">
                  <c:v>1</c:v>
                </c:pt>
                <c:pt idx="374">
                  <c:v>2</c:v>
                </c:pt>
                <c:pt idx="375">
                  <c:v>3</c:v>
                </c:pt>
                <c:pt idx="376">
                  <c:v>2</c:v>
                </c:pt>
                <c:pt idx="377">
                  <c:v>1</c:v>
                </c:pt>
                <c:pt idx="378">
                  <c:v>2</c:v>
                </c:pt>
                <c:pt idx="379">
                  <c:v>4</c:v>
                </c:pt>
                <c:pt idx="380">
                  <c:v>2</c:v>
                </c:pt>
                <c:pt idx="381">
                  <c:v>1</c:v>
                </c:pt>
                <c:pt idx="382">
                  <c:v>1</c:v>
                </c:pt>
                <c:pt idx="383">
                  <c:v>1</c:v>
                </c:pt>
                <c:pt idx="384">
                  <c:v>3</c:v>
                </c:pt>
                <c:pt idx="385">
                  <c:v>1</c:v>
                </c:pt>
                <c:pt idx="386">
                  <c:v>1</c:v>
                </c:pt>
                <c:pt idx="387">
                  <c:v>2</c:v>
                </c:pt>
                <c:pt idx="388">
                  <c:v>1</c:v>
                </c:pt>
                <c:pt idx="389">
                  <c:v>2</c:v>
                </c:pt>
                <c:pt idx="390">
                  <c:v>4</c:v>
                </c:pt>
                <c:pt idx="391">
                  <c:v>2</c:v>
                </c:pt>
                <c:pt idx="392">
                  <c:v>5</c:v>
                </c:pt>
                <c:pt idx="393">
                  <c:v>2</c:v>
                </c:pt>
                <c:pt idx="394">
                  <c:v>2</c:v>
                </c:pt>
                <c:pt idx="395">
                  <c:v>1</c:v>
                </c:pt>
                <c:pt idx="396">
                  <c:v>2</c:v>
                </c:pt>
                <c:pt idx="397">
                  <c:v>2</c:v>
                </c:pt>
                <c:pt idx="398">
                  <c:v>2</c:v>
                </c:pt>
                <c:pt idx="399">
                  <c:v>1</c:v>
                </c:pt>
                <c:pt idx="400">
                  <c:v>5</c:v>
                </c:pt>
                <c:pt idx="401">
                  <c:v>4</c:v>
                </c:pt>
                <c:pt idx="402">
                  <c:v>2</c:v>
                </c:pt>
                <c:pt idx="403">
                  <c:v>3</c:v>
                </c:pt>
                <c:pt idx="404">
                  <c:v>2</c:v>
                </c:pt>
                <c:pt idx="405">
                  <c:v>1</c:v>
                </c:pt>
                <c:pt idx="406">
                  <c:v>3</c:v>
                </c:pt>
                <c:pt idx="407">
                  <c:v>1</c:v>
                </c:pt>
                <c:pt idx="408">
                  <c:v>4</c:v>
                </c:pt>
                <c:pt idx="409">
                  <c:v>2</c:v>
                </c:pt>
                <c:pt idx="410">
                  <c:v>2</c:v>
                </c:pt>
                <c:pt idx="411">
                  <c:v>5</c:v>
                </c:pt>
                <c:pt idx="412">
                  <c:v>2</c:v>
                </c:pt>
                <c:pt idx="413">
                  <c:v>2</c:v>
                </c:pt>
                <c:pt idx="414">
                  <c:v>1</c:v>
                </c:pt>
                <c:pt idx="415">
                  <c:v>1</c:v>
                </c:pt>
                <c:pt idx="416">
                  <c:v>1</c:v>
                </c:pt>
                <c:pt idx="417">
                  <c:v>5</c:v>
                </c:pt>
                <c:pt idx="418">
                  <c:v>1</c:v>
                </c:pt>
                <c:pt idx="419">
                  <c:v>1</c:v>
                </c:pt>
                <c:pt idx="420">
                  <c:v>3</c:v>
                </c:pt>
                <c:pt idx="421">
                  <c:v>1</c:v>
                </c:pt>
                <c:pt idx="422">
                  <c:v>1</c:v>
                </c:pt>
                <c:pt idx="423">
                  <c:v>3</c:v>
                </c:pt>
                <c:pt idx="424">
                  <c:v>4</c:v>
                </c:pt>
                <c:pt idx="425">
                  <c:v>4</c:v>
                </c:pt>
                <c:pt idx="426">
                  <c:v>1</c:v>
                </c:pt>
                <c:pt idx="427">
                  <c:v>3</c:v>
                </c:pt>
                <c:pt idx="428">
                  <c:v>2</c:v>
                </c:pt>
                <c:pt idx="429">
                  <c:v>4</c:v>
                </c:pt>
                <c:pt idx="430">
                  <c:v>1</c:v>
                </c:pt>
                <c:pt idx="431">
                  <c:v>2</c:v>
                </c:pt>
                <c:pt idx="432">
                  <c:v>1</c:v>
                </c:pt>
                <c:pt idx="433">
                  <c:v>3</c:v>
                </c:pt>
                <c:pt idx="434">
                  <c:v>3</c:v>
                </c:pt>
                <c:pt idx="435">
                  <c:v>3</c:v>
                </c:pt>
                <c:pt idx="436">
                  <c:v>1</c:v>
                </c:pt>
                <c:pt idx="437">
                  <c:v>1</c:v>
                </c:pt>
                <c:pt idx="438">
                  <c:v>3</c:v>
                </c:pt>
                <c:pt idx="439">
                  <c:v>3</c:v>
                </c:pt>
                <c:pt idx="440">
                  <c:v>3</c:v>
                </c:pt>
                <c:pt idx="441">
                  <c:v>1</c:v>
                </c:pt>
                <c:pt idx="442">
                  <c:v>3</c:v>
                </c:pt>
                <c:pt idx="443">
                  <c:v>1</c:v>
                </c:pt>
                <c:pt idx="444">
                  <c:v>2</c:v>
                </c:pt>
                <c:pt idx="445">
                  <c:v>4</c:v>
                </c:pt>
                <c:pt idx="446">
                  <c:v>2</c:v>
                </c:pt>
                <c:pt idx="447">
                  <c:v>2</c:v>
                </c:pt>
                <c:pt idx="448">
                  <c:v>4</c:v>
                </c:pt>
                <c:pt idx="449">
                  <c:v>1</c:v>
                </c:pt>
                <c:pt idx="450">
                  <c:v>2</c:v>
                </c:pt>
                <c:pt idx="451">
                  <c:v>3</c:v>
                </c:pt>
                <c:pt idx="452">
                  <c:v>2</c:v>
                </c:pt>
                <c:pt idx="453">
                  <c:v>1</c:v>
                </c:pt>
                <c:pt idx="454">
                  <c:v>2</c:v>
                </c:pt>
                <c:pt idx="455">
                  <c:v>4</c:v>
                </c:pt>
                <c:pt idx="456">
                  <c:v>3</c:v>
                </c:pt>
                <c:pt idx="457">
                  <c:v>1</c:v>
                </c:pt>
                <c:pt idx="458">
                  <c:v>3</c:v>
                </c:pt>
                <c:pt idx="459">
                  <c:v>2</c:v>
                </c:pt>
                <c:pt idx="460">
                  <c:v>2</c:v>
                </c:pt>
                <c:pt idx="461">
                  <c:v>2</c:v>
                </c:pt>
                <c:pt idx="462">
                  <c:v>2</c:v>
                </c:pt>
                <c:pt idx="463">
                  <c:v>1</c:v>
                </c:pt>
                <c:pt idx="464">
                  <c:v>3</c:v>
                </c:pt>
                <c:pt idx="465">
                  <c:v>3</c:v>
                </c:pt>
                <c:pt idx="466">
                  <c:v>4</c:v>
                </c:pt>
                <c:pt idx="467">
                  <c:v>3</c:v>
                </c:pt>
                <c:pt idx="468">
                  <c:v>2</c:v>
                </c:pt>
                <c:pt idx="469">
                  <c:v>2</c:v>
                </c:pt>
                <c:pt idx="470">
                  <c:v>1</c:v>
                </c:pt>
                <c:pt idx="471">
                  <c:v>2</c:v>
                </c:pt>
                <c:pt idx="472">
                  <c:v>2</c:v>
                </c:pt>
                <c:pt idx="473">
                  <c:v>5</c:v>
                </c:pt>
                <c:pt idx="474">
                  <c:v>1</c:v>
                </c:pt>
                <c:pt idx="475">
                  <c:v>2</c:v>
                </c:pt>
                <c:pt idx="476">
                  <c:v>1</c:v>
                </c:pt>
                <c:pt idx="477">
                  <c:v>5</c:v>
                </c:pt>
                <c:pt idx="478">
                  <c:v>1</c:v>
                </c:pt>
                <c:pt idx="479">
                  <c:v>1</c:v>
                </c:pt>
                <c:pt idx="480">
                  <c:v>1</c:v>
                </c:pt>
                <c:pt idx="481">
                  <c:v>1</c:v>
                </c:pt>
                <c:pt idx="482">
                  <c:v>2</c:v>
                </c:pt>
                <c:pt idx="483">
                  <c:v>2</c:v>
                </c:pt>
                <c:pt idx="484">
                  <c:v>2</c:v>
                </c:pt>
                <c:pt idx="485">
                  <c:v>1</c:v>
                </c:pt>
                <c:pt idx="486">
                  <c:v>2</c:v>
                </c:pt>
                <c:pt idx="487">
                  <c:v>1</c:v>
                </c:pt>
                <c:pt idx="488">
                  <c:v>2</c:v>
                </c:pt>
                <c:pt idx="489">
                  <c:v>4</c:v>
                </c:pt>
                <c:pt idx="490">
                  <c:v>1</c:v>
                </c:pt>
                <c:pt idx="491">
                  <c:v>2</c:v>
                </c:pt>
                <c:pt idx="492">
                  <c:v>4</c:v>
                </c:pt>
                <c:pt idx="493">
                  <c:v>2</c:v>
                </c:pt>
                <c:pt idx="494">
                  <c:v>1</c:v>
                </c:pt>
                <c:pt idx="495">
                  <c:v>1</c:v>
                </c:pt>
                <c:pt idx="496">
                  <c:v>1</c:v>
                </c:pt>
                <c:pt idx="497">
                  <c:v>5</c:v>
                </c:pt>
                <c:pt idx="498">
                  <c:v>1</c:v>
                </c:pt>
                <c:pt idx="499">
                  <c:v>2</c:v>
                </c:pt>
                <c:pt idx="500">
                  <c:v>2</c:v>
                </c:pt>
                <c:pt idx="501">
                  <c:v>1</c:v>
                </c:pt>
                <c:pt idx="502">
                  <c:v>2</c:v>
                </c:pt>
                <c:pt idx="503">
                  <c:v>1</c:v>
                </c:pt>
                <c:pt idx="504">
                  <c:v>2</c:v>
                </c:pt>
                <c:pt idx="505">
                  <c:v>1</c:v>
                </c:pt>
                <c:pt idx="506">
                  <c:v>3</c:v>
                </c:pt>
                <c:pt idx="507">
                  <c:v>2</c:v>
                </c:pt>
                <c:pt idx="508">
                  <c:v>2</c:v>
                </c:pt>
                <c:pt idx="509">
                  <c:v>2</c:v>
                </c:pt>
                <c:pt idx="510">
                  <c:v>3</c:v>
                </c:pt>
                <c:pt idx="511">
                  <c:v>2</c:v>
                </c:pt>
                <c:pt idx="512">
                  <c:v>1</c:v>
                </c:pt>
                <c:pt idx="513">
                  <c:v>1</c:v>
                </c:pt>
                <c:pt idx="514">
                  <c:v>1</c:v>
                </c:pt>
                <c:pt idx="515">
                  <c:v>1</c:v>
                </c:pt>
                <c:pt idx="516">
                  <c:v>1</c:v>
                </c:pt>
                <c:pt idx="517">
                  <c:v>2</c:v>
                </c:pt>
                <c:pt idx="518">
                  <c:v>2</c:v>
                </c:pt>
                <c:pt idx="519">
                  <c:v>1</c:v>
                </c:pt>
                <c:pt idx="520">
                  <c:v>2</c:v>
                </c:pt>
                <c:pt idx="521">
                  <c:v>2</c:v>
                </c:pt>
                <c:pt idx="522">
                  <c:v>1</c:v>
                </c:pt>
                <c:pt idx="523">
                  <c:v>1</c:v>
                </c:pt>
                <c:pt idx="524">
                  <c:v>3</c:v>
                </c:pt>
                <c:pt idx="525">
                  <c:v>2</c:v>
                </c:pt>
                <c:pt idx="526">
                  <c:v>2</c:v>
                </c:pt>
                <c:pt idx="527">
                  <c:v>2</c:v>
                </c:pt>
                <c:pt idx="528">
                  <c:v>2</c:v>
                </c:pt>
                <c:pt idx="529">
                  <c:v>2</c:v>
                </c:pt>
                <c:pt idx="530">
                  <c:v>3</c:v>
                </c:pt>
                <c:pt idx="531">
                  <c:v>3</c:v>
                </c:pt>
                <c:pt idx="532">
                  <c:v>2</c:v>
                </c:pt>
                <c:pt idx="533">
                  <c:v>3</c:v>
                </c:pt>
                <c:pt idx="534">
                  <c:v>4</c:v>
                </c:pt>
                <c:pt idx="535">
                  <c:v>5</c:v>
                </c:pt>
                <c:pt idx="536">
                  <c:v>2</c:v>
                </c:pt>
                <c:pt idx="537">
                  <c:v>3</c:v>
                </c:pt>
                <c:pt idx="538">
                  <c:v>5</c:v>
                </c:pt>
                <c:pt idx="539">
                  <c:v>1</c:v>
                </c:pt>
                <c:pt idx="540">
                  <c:v>1</c:v>
                </c:pt>
                <c:pt idx="541">
                  <c:v>3</c:v>
                </c:pt>
                <c:pt idx="542">
                  <c:v>3</c:v>
                </c:pt>
                <c:pt idx="543">
                  <c:v>1</c:v>
                </c:pt>
                <c:pt idx="544">
                  <c:v>4</c:v>
                </c:pt>
                <c:pt idx="545">
                  <c:v>2</c:v>
                </c:pt>
                <c:pt idx="546">
                  <c:v>1</c:v>
                </c:pt>
                <c:pt idx="547">
                  <c:v>1</c:v>
                </c:pt>
                <c:pt idx="548">
                  <c:v>2</c:v>
                </c:pt>
                <c:pt idx="549">
                  <c:v>2</c:v>
                </c:pt>
                <c:pt idx="550">
                  <c:v>1</c:v>
                </c:pt>
                <c:pt idx="551">
                  <c:v>2</c:v>
                </c:pt>
                <c:pt idx="552">
                  <c:v>4</c:v>
                </c:pt>
                <c:pt idx="553">
                  <c:v>1</c:v>
                </c:pt>
                <c:pt idx="554">
                  <c:v>2</c:v>
                </c:pt>
                <c:pt idx="555">
                  <c:v>1</c:v>
                </c:pt>
                <c:pt idx="556">
                  <c:v>2</c:v>
                </c:pt>
                <c:pt idx="557">
                  <c:v>2</c:v>
                </c:pt>
                <c:pt idx="558">
                  <c:v>2</c:v>
                </c:pt>
                <c:pt idx="559">
                  <c:v>1</c:v>
                </c:pt>
                <c:pt idx="560">
                  <c:v>2</c:v>
                </c:pt>
                <c:pt idx="561">
                  <c:v>4</c:v>
                </c:pt>
                <c:pt idx="562">
                  <c:v>1</c:v>
                </c:pt>
                <c:pt idx="563">
                  <c:v>2</c:v>
                </c:pt>
                <c:pt idx="564">
                  <c:v>2</c:v>
                </c:pt>
                <c:pt idx="565">
                  <c:v>1</c:v>
                </c:pt>
                <c:pt idx="566">
                  <c:v>2</c:v>
                </c:pt>
                <c:pt idx="567">
                  <c:v>2</c:v>
                </c:pt>
                <c:pt idx="568">
                  <c:v>5</c:v>
                </c:pt>
                <c:pt idx="569">
                  <c:v>3</c:v>
                </c:pt>
                <c:pt idx="570">
                  <c:v>1</c:v>
                </c:pt>
                <c:pt idx="571">
                  <c:v>1</c:v>
                </c:pt>
                <c:pt idx="572">
                  <c:v>2</c:v>
                </c:pt>
                <c:pt idx="573">
                  <c:v>2</c:v>
                </c:pt>
                <c:pt idx="574">
                  <c:v>1</c:v>
                </c:pt>
                <c:pt idx="575">
                  <c:v>2</c:v>
                </c:pt>
                <c:pt idx="576">
                  <c:v>2</c:v>
                </c:pt>
                <c:pt idx="577">
                  <c:v>1</c:v>
                </c:pt>
                <c:pt idx="578">
                  <c:v>2</c:v>
                </c:pt>
                <c:pt idx="579">
                  <c:v>1</c:v>
                </c:pt>
                <c:pt idx="580">
                  <c:v>1</c:v>
                </c:pt>
                <c:pt idx="581">
                  <c:v>1</c:v>
                </c:pt>
                <c:pt idx="582">
                  <c:v>2</c:v>
                </c:pt>
                <c:pt idx="583">
                  <c:v>2</c:v>
                </c:pt>
                <c:pt idx="584">
                  <c:v>5</c:v>
                </c:pt>
                <c:pt idx="585">
                  <c:v>1</c:v>
                </c:pt>
                <c:pt idx="586">
                  <c:v>1</c:v>
                </c:pt>
                <c:pt idx="587">
                  <c:v>2</c:v>
                </c:pt>
                <c:pt idx="588">
                  <c:v>4</c:v>
                </c:pt>
                <c:pt idx="589">
                  <c:v>1</c:v>
                </c:pt>
                <c:pt idx="590">
                  <c:v>3</c:v>
                </c:pt>
                <c:pt idx="591">
                  <c:v>2</c:v>
                </c:pt>
                <c:pt idx="592">
                  <c:v>4</c:v>
                </c:pt>
                <c:pt idx="593">
                  <c:v>2</c:v>
                </c:pt>
                <c:pt idx="594">
                  <c:v>1</c:v>
                </c:pt>
                <c:pt idx="595">
                  <c:v>5</c:v>
                </c:pt>
                <c:pt idx="596">
                  <c:v>1</c:v>
                </c:pt>
                <c:pt idx="597">
                  <c:v>2</c:v>
                </c:pt>
                <c:pt idx="598">
                  <c:v>1</c:v>
                </c:pt>
                <c:pt idx="599">
                  <c:v>1</c:v>
                </c:pt>
                <c:pt idx="600">
                  <c:v>2</c:v>
                </c:pt>
                <c:pt idx="601">
                  <c:v>2</c:v>
                </c:pt>
                <c:pt idx="602">
                  <c:v>2</c:v>
                </c:pt>
                <c:pt idx="603">
                  <c:v>1</c:v>
                </c:pt>
                <c:pt idx="604">
                  <c:v>2</c:v>
                </c:pt>
                <c:pt idx="605">
                  <c:v>2</c:v>
                </c:pt>
                <c:pt idx="606">
                  <c:v>1</c:v>
                </c:pt>
                <c:pt idx="607">
                  <c:v>3</c:v>
                </c:pt>
                <c:pt idx="608">
                  <c:v>2</c:v>
                </c:pt>
                <c:pt idx="609">
                  <c:v>4</c:v>
                </c:pt>
                <c:pt idx="610">
                  <c:v>3</c:v>
                </c:pt>
                <c:pt idx="611">
                  <c:v>3</c:v>
                </c:pt>
                <c:pt idx="612">
                  <c:v>2</c:v>
                </c:pt>
                <c:pt idx="613">
                  <c:v>1</c:v>
                </c:pt>
                <c:pt idx="614">
                  <c:v>1</c:v>
                </c:pt>
                <c:pt idx="615">
                  <c:v>1</c:v>
                </c:pt>
                <c:pt idx="616">
                  <c:v>4</c:v>
                </c:pt>
                <c:pt idx="617">
                  <c:v>2</c:v>
                </c:pt>
                <c:pt idx="618">
                  <c:v>1</c:v>
                </c:pt>
                <c:pt idx="619">
                  <c:v>2</c:v>
                </c:pt>
                <c:pt idx="620">
                  <c:v>1</c:v>
                </c:pt>
                <c:pt idx="621">
                  <c:v>2</c:v>
                </c:pt>
                <c:pt idx="622">
                  <c:v>2</c:v>
                </c:pt>
                <c:pt idx="623">
                  <c:v>1</c:v>
                </c:pt>
                <c:pt idx="624">
                  <c:v>3</c:v>
                </c:pt>
                <c:pt idx="625">
                  <c:v>3</c:v>
                </c:pt>
                <c:pt idx="626">
                  <c:v>2</c:v>
                </c:pt>
                <c:pt idx="627">
                  <c:v>4</c:v>
                </c:pt>
                <c:pt idx="628">
                  <c:v>2</c:v>
                </c:pt>
                <c:pt idx="629">
                  <c:v>1</c:v>
                </c:pt>
                <c:pt idx="630">
                  <c:v>2</c:v>
                </c:pt>
                <c:pt idx="631">
                  <c:v>1</c:v>
                </c:pt>
                <c:pt idx="632">
                  <c:v>1</c:v>
                </c:pt>
                <c:pt idx="633">
                  <c:v>1</c:v>
                </c:pt>
                <c:pt idx="634">
                  <c:v>2</c:v>
                </c:pt>
                <c:pt idx="635">
                  <c:v>3</c:v>
                </c:pt>
                <c:pt idx="636">
                  <c:v>1</c:v>
                </c:pt>
                <c:pt idx="637">
                  <c:v>1</c:v>
                </c:pt>
                <c:pt idx="638">
                  <c:v>2</c:v>
                </c:pt>
                <c:pt idx="639">
                  <c:v>1</c:v>
                </c:pt>
                <c:pt idx="640">
                  <c:v>1</c:v>
                </c:pt>
                <c:pt idx="641">
                  <c:v>2</c:v>
                </c:pt>
                <c:pt idx="642">
                  <c:v>1</c:v>
                </c:pt>
                <c:pt idx="643">
                  <c:v>2</c:v>
                </c:pt>
                <c:pt idx="644">
                  <c:v>1</c:v>
                </c:pt>
                <c:pt idx="645">
                  <c:v>1</c:v>
                </c:pt>
                <c:pt idx="646">
                  <c:v>4</c:v>
                </c:pt>
                <c:pt idx="647">
                  <c:v>3</c:v>
                </c:pt>
                <c:pt idx="648">
                  <c:v>1</c:v>
                </c:pt>
                <c:pt idx="649">
                  <c:v>4</c:v>
                </c:pt>
                <c:pt idx="650">
                  <c:v>2</c:v>
                </c:pt>
                <c:pt idx="651">
                  <c:v>2</c:v>
                </c:pt>
                <c:pt idx="652">
                  <c:v>3</c:v>
                </c:pt>
                <c:pt idx="653">
                  <c:v>4</c:v>
                </c:pt>
                <c:pt idx="654">
                  <c:v>2</c:v>
                </c:pt>
                <c:pt idx="655">
                  <c:v>1</c:v>
                </c:pt>
                <c:pt idx="656">
                  <c:v>1</c:v>
                </c:pt>
                <c:pt idx="657">
                  <c:v>1</c:v>
                </c:pt>
                <c:pt idx="658">
                  <c:v>1</c:v>
                </c:pt>
                <c:pt idx="659">
                  <c:v>2</c:v>
                </c:pt>
                <c:pt idx="660">
                  <c:v>1</c:v>
                </c:pt>
                <c:pt idx="661">
                  <c:v>2</c:v>
                </c:pt>
                <c:pt idx="662">
                  <c:v>1</c:v>
                </c:pt>
                <c:pt idx="663">
                  <c:v>1</c:v>
                </c:pt>
                <c:pt idx="664">
                  <c:v>2</c:v>
                </c:pt>
                <c:pt idx="665">
                  <c:v>1</c:v>
                </c:pt>
                <c:pt idx="666">
                  <c:v>2</c:v>
                </c:pt>
                <c:pt idx="667">
                  <c:v>1</c:v>
                </c:pt>
                <c:pt idx="668">
                  <c:v>1</c:v>
                </c:pt>
                <c:pt idx="669">
                  <c:v>1</c:v>
                </c:pt>
                <c:pt idx="670">
                  <c:v>1</c:v>
                </c:pt>
                <c:pt idx="671">
                  <c:v>1</c:v>
                </c:pt>
                <c:pt idx="672">
                  <c:v>2</c:v>
                </c:pt>
                <c:pt idx="673">
                  <c:v>1</c:v>
                </c:pt>
                <c:pt idx="674">
                  <c:v>3</c:v>
                </c:pt>
                <c:pt idx="675">
                  <c:v>1</c:v>
                </c:pt>
                <c:pt idx="676">
                  <c:v>2</c:v>
                </c:pt>
                <c:pt idx="677">
                  <c:v>3</c:v>
                </c:pt>
                <c:pt idx="678">
                  <c:v>1</c:v>
                </c:pt>
                <c:pt idx="679">
                  <c:v>2</c:v>
                </c:pt>
                <c:pt idx="680">
                  <c:v>1</c:v>
                </c:pt>
                <c:pt idx="681">
                  <c:v>3</c:v>
                </c:pt>
                <c:pt idx="682">
                  <c:v>1</c:v>
                </c:pt>
                <c:pt idx="683">
                  <c:v>1</c:v>
                </c:pt>
                <c:pt idx="684">
                  <c:v>3</c:v>
                </c:pt>
                <c:pt idx="685">
                  <c:v>2</c:v>
                </c:pt>
                <c:pt idx="686">
                  <c:v>1</c:v>
                </c:pt>
                <c:pt idx="687">
                  <c:v>1</c:v>
                </c:pt>
                <c:pt idx="688">
                  <c:v>1</c:v>
                </c:pt>
                <c:pt idx="689">
                  <c:v>1</c:v>
                </c:pt>
                <c:pt idx="690">
                  <c:v>2</c:v>
                </c:pt>
                <c:pt idx="691">
                  <c:v>1</c:v>
                </c:pt>
                <c:pt idx="692">
                  <c:v>2</c:v>
                </c:pt>
                <c:pt idx="693">
                  <c:v>3</c:v>
                </c:pt>
                <c:pt idx="694">
                  <c:v>2</c:v>
                </c:pt>
                <c:pt idx="695">
                  <c:v>3</c:v>
                </c:pt>
                <c:pt idx="696">
                  <c:v>2</c:v>
                </c:pt>
                <c:pt idx="697">
                  <c:v>1</c:v>
                </c:pt>
                <c:pt idx="698">
                  <c:v>2</c:v>
                </c:pt>
                <c:pt idx="699">
                  <c:v>4</c:v>
                </c:pt>
                <c:pt idx="700">
                  <c:v>1</c:v>
                </c:pt>
                <c:pt idx="701">
                  <c:v>4</c:v>
                </c:pt>
                <c:pt idx="702">
                  <c:v>3</c:v>
                </c:pt>
                <c:pt idx="703">
                  <c:v>2</c:v>
                </c:pt>
                <c:pt idx="704">
                  <c:v>3</c:v>
                </c:pt>
                <c:pt idx="705">
                  <c:v>3</c:v>
                </c:pt>
                <c:pt idx="706">
                  <c:v>4</c:v>
                </c:pt>
                <c:pt idx="707">
                  <c:v>2</c:v>
                </c:pt>
                <c:pt idx="708">
                  <c:v>2</c:v>
                </c:pt>
                <c:pt idx="709">
                  <c:v>1</c:v>
                </c:pt>
                <c:pt idx="710">
                  <c:v>4</c:v>
                </c:pt>
                <c:pt idx="711">
                  <c:v>1</c:v>
                </c:pt>
                <c:pt idx="712">
                  <c:v>1</c:v>
                </c:pt>
                <c:pt idx="713">
                  <c:v>1</c:v>
                </c:pt>
                <c:pt idx="714">
                  <c:v>4</c:v>
                </c:pt>
                <c:pt idx="715">
                  <c:v>2</c:v>
                </c:pt>
                <c:pt idx="716">
                  <c:v>5</c:v>
                </c:pt>
                <c:pt idx="717">
                  <c:v>1</c:v>
                </c:pt>
                <c:pt idx="718">
                  <c:v>2</c:v>
                </c:pt>
                <c:pt idx="719">
                  <c:v>2</c:v>
                </c:pt>
                <c:pt idx="720">
                  <c:v>1</c:v>
                </c:pt>
                <c:pt idx="721">
                  <c:v>4</c:v>
                </c:pt>
                <c:pt idx="722">
                  <c:v>1</c:v>
                </c:pt>
                <c:pt idx="723">
                  <c:v>3</c:v>
                </c:pt>
                <c:pt idx="724">
                  <c:v>2</c:v>
                </c:pt>
                <c:pt idx="725">
                  <c:v>1</c:v>
                </c:pt>
                <c:pt idx="726">
                  <c:v>2</c:v>
                </c:pt>
                <c:pt idx="727">
                  <c:v>1</c:v>
                </c:pt>
                <c:pt idx="728">
                  <c:v>3</c:v>
                </c:pt>
                <c:pt idx="729">
                  <c:v>3</c:v>
                </c:pt>
                <c:pt idx="730">
                  <c:v>3</c:v>
                </c:pt>
                <c:pt idx="731">
                  <c:v>1</c:v>
                </c:pt>
                <c:pt idx="732">
                  <c:v>1</c:v>
                </c:pt>
                <c:pt idx="733">
                  <c:v>2</c:v>
                </c:pt>
                <c:pt idx="734">
                  <c:v>1</c:v>
                </c:pt>
                <c:pt idx="735">
                  <c:v>2</c:v>
                </c:pt>
                <c:pt idx="736">
                  <c:v>3</c:v>
                </c:pt>
                <c:pt idx="737">
                  <c:v>2</c:v>
                </c:pt>
                <c:pt idx="738">
                  <c:v>4</c:v>
                </c:pt>
                <c:pt idx="739">
                  <c:v>2</c:v>
                </c:pt>
                <c:pt idx="740">
                  <c:v>1</c:v>
                </c:pt>
                <c:pt idx="741">
                  <c:v>5</c:v>
                </c:pt>
                <c:pt idx="742">
                  <c:v>1</c:v>
                </c:pt>
                <c:pt idx="743">
                  <c:v>4</c:v>
                </c:pt>
                <c:pt idx="744">
                  <c:v>2</c:v>
                </c:pt>
                <c:pt idx="745">
                  <c:v>2</c:v>
                </c:pt>
                <c:pt idx="746">
                  <c:v>5</c:v>
                </c:pt>
                <c:pt idx="747">
                  <c:v>2</c:v>
                </c:pt>
                <c:pt idx="748">
                  <c:v>2</c:v>
                </c:pt>
                <c:pt idx="749">
                  <c:v>5</c:v>
                </c:pt>
                <c:pt idx="750">
                  <c:v>4</c:v>
                </c:pt>
                <c:pt idx="751">
                  <c:v>2</c:v>
                </c:pt>
                <c:pt idx="752">
                  <c:v>1</c:v>
                </c:pt>
                <c:pt idx="753">
                  <c:v>3</c:v>
                </c:pt>
                <c:pt idx="754">
                  <c:v>1</c:v>
                </c:pt>
                <c:pt idx="755">
                  <c:v>4</c:v>
                </c:pt>
                <c:pt idx="756">
                  <c:v>1</c:v>
                </c:pt>
                <c:pt idx="757">
                  <c:v>2</c:v>
                </c:pt>
                <c:pt idx="758">
                  <c:v>3</c:v>
                </c:pt>
                <c:pt idx="759">
                  <c:v>1</c:v>
                </c:pt>
                <c:pt idx="760">
                  <c:v>3</c:v>
                </c:pt>
                <c:pt idx="761">
                  <c:v>2</c:v>
                </c:pt>
                <c:pt idx="762">
                  <c:v>1</c:v>
                </c:pt>
                <c:pt idx="763">
                  <c:v>1</c:v>
                </c:pt>
                <c:pt idx="764">
                  <c:v>1</c:v>
                </c:pt>
                <c:pt idx="765">
                  <c:v>1</c:v>
                </c:pt>
                <c:pt idx="766">
                  <c:v>5</c:v>
                </c:pt>
                <c:pt idx="767">
                  <c:v>2</c:v>
                </c:pt>
                <c:pt idx="768">
                  <c:v>2</c:v>
                </c:pt>
                <c:pt idx="769">
                  <c:v>1</c:v>
                </c:pt>
                <c:pt idx="770">
                  <c:v>5</c:v>
                </c:pt>
                <c:pt idx="771">
                  <c:v>3</c:v>
                </c:pt>
                <c:pt idx="772">
                  <c:v>1</c:v>
                </c:pt>
                <c:pt idx="773">
                  <c:v>3</c:v>
                </c:pt>
                <c:pt idx="774">
                  <c:v>4</c:v>
                </c:pt>
                <c:pt idx="775">
                  <c:v>3</c:v>
                </c:pt>
                <c:pt idx="776">
                  <c:v>1</c:v>
                </c:pt>
                <c:pt idx="777">
                  <c:v>1</c:v>
                </c:pt>
                <c:pt idx="778">
                  <c:v>2</c:v>
                </c:pt>
                <c:pt idx="779">
                  <c:v>1</c:v>
                </c:pt>
                <c:pt idx="780">
                  <c:v>3</c:v>
                </c:pt>
                <c:pt idx="781">
                  <c:v>1</c:v>
                </c:pt>
                <c:pt idx="782">
                  <c:v>2</c:v>
                </c:pt>
                <c:pt idx="783">
                  <c:v>1</c:v>
                </c:pt>
                <c:pt idx="784">
                  <c:v>3</c:v>
                </c:pt>
                <c:pt idx="785">
                  <c:v>3</c:v>
                </c:pt>
                <c:pt idx="786">
                  <c:v>1</c:v>
                </c:pt>
                <c:pt idx="787">
                  <c:v>3</c:v>
                </c:pt>
                <c:pt idx="788">
                  <c:v>2</c:v>
                </c:pt>
                <c:pt idx="789">
                  <c:v>3</c:v>
                </c:pt>
                <c:pt idx="790">
                  <c:v>3</c:v>
                </c:pt>
                <c:pt idx="791">
                  <c:v>3</c:v>
                </c:pt>
                <c:pt idx="792">
                  <c:v>2</c:v>
                </c:pt>
                <c:pt idx="793">
                  <c:v>1</c:v>
                </c:pt>
                <c:pt idx="794">
                  <c:v>2</c:v>
                </c:pt>
                <c:pt idx="795">
                  <c:v>2</c:v>
                </c:pt>
                <c:pt idx="796">
                  <c:v>1</c:v>
                </c:pt>
                <c:pt idx="797">
                  <c:v>1</c:v>
                </c:pt>
                <c:pt idx="798">
                  <c:v>1</c:v>
                </c:pt>
                <c:pt idx="799">
                  <c:v>4</c:v>
                </c:pt>
                <c:pt idx="800">
                  <c:v>1</c:v>
                </c:pt>
                <c:pt idx="801">
                  <c:v>2</c:v>
                </c:pt>
                <c:pt idx="802">
                  <c:v>2</c:v>
                </c:pt>
                <c:pt idx="803">
                  <c:v>1</c:v>
                </c:pt>
                <c:pt idx="804">
                  <c:v>4</c:v>
                </c:pt>
                <c:pt idx="805">
                  <c:v>2</c:v>
                </c:pt>
                <c:pt idx="806">
                  <c:v>3</c:v>
                </c:pt>
                <c:pt idx="807">
                  <c:v>3</c:v>
                </c:pt>
                <c:pt idx="808">
                  <c:v>1</c:v>
                </c:pt>
                <c:pt idx="809">
                  <c:v>3</c:v>
                </c:pt>
                <c:pt idx="810">
                  <c:v>4</c:v>
                </c:pt>
                <c:pt idx="811">
                  <c:v>3</c:v>
                </c:pt>
                <c:pt idx="812">
                  <c:v>3</c:v>
                </c:pt>
                <c:pt idx="813">
                  <c:v>4</c:v>
                </c:pt>
                <c:pt idx="814">
                  <c:v>5</c:v>
                </c:pt>
                <c:pt idx="815">
                  <c:v>1</c:v>
                </c:pt>
                <c:pt idx="816">
                  <c:v>2</c:v>
                </c:pt>
                <c:pt idx="817">
                  <c:v>2</c:v>
                </c:pt>
                <c:pt idx="818">
                  <c:v>1</c:v>
                </c:pt>
                <c:pt idx="819">
                  <c:v>1</c:v>
                </c:pt>
                <c:pt idx="820">
                  <c:v>2</c:v>
                </c:pt>
                <c:pt idx="821">
                  <c:v>4</c:v>
                </c:pt>
                <c:pt idx="822">
                  <c:v>2</c:v>
                </c:pt>
                <c:pt idx="823">
                  <c:v>1</c:v>
                </c:pt>
                <c:pt idx="824">
                  <c:v>2</c:v>
                </c:pt>
                <c:pt idx="825">
                  <c:v>2</c:v>
                </c:pt>
                <c:pt idx="826">
                  <c:v>1</c:v>
                </c:pt>
                <c:pt idx="827">
                  <c:v>1</c:v>
                </c:pt>
                <c:pt idx="828">
                  <c:v>1</c:v>
                </c:pt>
                <c:pt idx="829">
                  <c:v>2</c:v>
                </c:pt>
                <c:pt idx="830">
                  <c:v>1</c:v>
                </c:pt>
                <c:pt idx="831">
                  <c:v>1</c:v>
                </c:pt>
                <c:pt idx="832">
                  <c:v>2</c:v>
                </c:pt>
                <c:pt idx="833">
                  <c:v>1</c:v>
                </c:pt>
                <c:pt idx="834">
                  <c:v>2</c:v>
                </c:pt>
                <c:pt idx="835">
                  <c:v>1</c:v>
                </c:pt>
                <c:pt idx="836">
                  <c:v>3</c:v>
                </c:pt>
                <c:pt idx="837">
                  <c:v>3</c:v>
                </c:pt>
                <c:pt idx="838">
                  <c:v>4</c:v>
                </c:pt>
                <c:pt idx="839">
                  <c:v>2</c:v>
                </c:pt>
                <c:pt idx="840">
                  <c:v>1</c:v>
                </c:pt>
                <c:pt idx="841">
                  <c:v>1</c:v>
                </c:pt>
                <c:pt idx="842">
                  <c:v>1</c:v>
                </c:pt>
                <c:pt idx="843">
                  <c:v>1</c:v>
                </c:pt>
                <c:pt idx="844">
                  <c:v>2</c:v>
                </c:pt>
                <c:pt idx="845">
                  <c:v>2</c:v>
                </c:pt>
                <c:pt idx="846">
                  <c:v>3</c:v>
                </c:pt>
                <c:pt idx="847">
                  <c:v>2</c:v>
                </c:pt>
                <c:pt idx="848">
                  <c:v>1</c:v>
                </c:pt>
                <c:pt idx="849">
                  <c:v>2</c:v>
                </c:pt>
                <c:pt idx="850">
                  <c:v>1</c:v>
                </c:pt>
                <c:pt idx="851">
                  <c:v>5</c:v>
                </c:pt>
                <c:pt idx="852">
                  <c:v>1</c:v>
                </c:pt>
                <c:pt idx="853">
                  <c:v>1</c:v>
                </c:pt>
                <c:pt idx="854">
                  <c:v>1</c:v>
                </c:pt>
                <c:pt idx="855">
                  <c:v>2</c:v>
                </c:pt>
                <c:pt idx="856">
                  <c:v>1</c:v>
                </c:pt>
                <c:pt idx="857">
                  <c:v>1</c:v>
                </c:pt>
                <c:pt idx="858">
                  <c:v>5</c:v>
                </c:pt>
                <c:pt idx="859">
                  <c:v>1</c:v>
                </c:pt>
                <c:pt idx="860">
                  <c:v>1</c:v>
                </c:pt>
                <c:pt idx="861">
                  <c:v>4</c:v>
                </c:pt>
                <c:pt idx="862">
                  <c:v>1</c:v>
                </c:pt>
                <c:pt idx="863">
                  <c:v>1</c:v>
                </c:pt>
                <c:pt idx="864">
                  <c:v>1</c:v>
                </c:pt>
                <c:pt idx="865">
                  <c:v>2</c:v>
                </c:pt>
                <c:pt idx="866">
                  <c:v>2</c:v>
                </c:pt>
                <c:pt idx="867">
                  <c:v>4</c:v>
                </c:pt>
                <c:pt idx="868">
                  <c:v>1</c:v>
                </c:pt>
                <c:pt idx="869">
                  <c:v>5</c:v>
                </c:pt>
                <c:pt idx="870">
                  <c:v>2</c:v>
                </c:pt>
                <c:pt idx="871">
                  <c:v>1</c:v>
                </c:pt>
                <c:pt idx="872">
                  <c:v>2</c:v>
                </c:pt>
                <c:pt idx="873">
                  <c:v>1</c:v>
                </c:pt>
                <c:pt idx="874">
                  <c:v>2</c:v>
                </c:pt>
                <c:pt idx="875">
                  <c:v>2</c:v>
                </c:pt>
                <c:pt idx="876">
                  <c:v>1</c:v>
                </c:pt>
                <c:pt idx="877">
                  <c:v>2</c:v>
                </c:pt>
                <c:pt idx="878">
                  <c:v>2</c:v>
                </c:pt>
                <c:pt idx="879">
                  <c:v>2</c:v>
                </c:pt>
                <c:pt idx="880">
                  <c:v>1</c:v>
                </c:pt>
                <c:pt idx="881">
                  <c:v>2</c:v>
                </c:pt>
                <c:pt idx="882">
                  <c:v>3</c:v>
                </c:pt>
                <c:pt idx="883">
                  <c:v>1</c:v>
                </c:pt>
                <c:pt idx="884">
                  <c:v>2</c:v>
                </c:pt>
                <c:pt idx="885">
                  <c:v>2</c:v>
                </c:pt>
                <c:pt idx="886">
                  <c:v>1</c:v>
                </c:pt>
                <c:pt idx="887">
                  <c:v>3</c:v>
                </c:pt>
                <c:pt idx="888">
                  <c:v>3</c:v>
                </c:pt>
                <c:pt idx="889">
                  <c:v>1</c:v>
                </c:pt>
                <c:pt idx="890">
                  <c:v>3</c:v>
                </c:pt>
                <c:pt idx="891">
                  <c:v>1</c:v>
                </c:pt>
                <c:pt idx="892">
                  <c:v>1</c:v>
                </c:pt>
                <c:pt idx="893">
                  <c:v>1</c:v>
                </c:pt>
                <c:pt idx="894">
                  <c:v>4</c:v>
                </c:pt>
                <c:pt idx="895">
                  <c:v>2</c:v>
                </c:pt>
                <c:pt idx="896">
                  <c:v>2</c:v>
                </c:pt>
                <c:pt idx="897">
                  <c:v>2</c:v>
                </c:pt>
                <c:pt idx="898">
                  <c:v>5</c:v>
                </c:pt>
                <c:pt idx="899">
                  <c:v>5</c:v>
                </c:pt>
                <c:pt idx="900">
                  <c:v>1</c:v>
                </c:pt>
                <c:pt idx="901">
                  <c:v>1</c:v>
                </c:pt>
                <c:pt idx="902">
                  <c:v>1</c:v>
                </c:pt>
                <c:pt idx="903">
                  <c:v>2</c:v>
                </c:pt>
                <c:pt idx="904">
                  <c:v>5</c:v>
                </c:pt>
                <c:pt idx="905">
                  <c:v>4</c:v>
                </c:pt>
                <c:pt idx="906">
                  <c:v>1</c:v>
                </c:pt>
                <c:pt idx="907">
                  <c:v>5</c:v>
                </c:pt>
                <c:pt idx="908">
                  <c:v>3</c:v>
                </c:pt>
                <c:pt idx="909">
                  <c:v>1</c:v>
                </c:pt>
                <c:pt idx="910">
                  <c:v>1</c:v>
                </c:pt>
                <c:pt idx="911">
                  <c:v>1</c:v>
                </c:pt>
                <c:pt idx="912">
                  <c:v>1</c:v>
                </c:pt>
                <c:pt idx="913">
                  <c:v>5</c:v>
                </c:pt>
                <c:pt idx="914">
                  <c:v>4</c:v>
                </c:pt>
                <c:pt idx="915">
                  <c:v>1</c:v>
                </c:pt>
                <c:pt idx="916">
                  <c:v>5</c:v>
                </c:pt>
                <c:pt idx="917">
                  <c:v>2</c:v>
                </c:pt>
                <c:pt idx="918">
                  <c:v>5</c:v>
                </c:pt>
                <c:pt idx="919">
                  <c:v>3</c:v>
                </c:pt>
                <c:pt idx="920">
                  <c:v>2</c:v>
                </c:pt>
                <c:pt idx="921">
                  <c:v>1</c:v>
                </c:pt>
                <c:pt idx="922">
                  <c:v>5</c:v>
                </c:pt>
                <c:pt idx="923">
                  <c:v>2</c:v>
                </c:pt>
                <c:pt idx="924">
                  <c:v>1</c:v>
                </c:pt>
                <c:pt idx="925">
                  <c:v>2</c:v>
                </c:pt>
                <c:pt idx="926">
                  <c:v>3</c:v>
                </c:pt>
                <c:pt idx="927">
                  <c:v>2</c:v>
                </c:pt>
                <c:pt idx="928">
                  <c:v>3</c:v>
                </c:pt>
                <c:pt idx="929">
                  <c:v>1</c:v>
                </c:pt>
                <c:pt idx="930">
                  <c:v>1</c:v>
                </c:pt>
                <c:pt idx="931">
                  <c:v>2</c:v>
                </c:pt>
                <c:pt idx="932">
                  <c:v>1</c:v>
                </c:pt>
                <c:pt idx="933">
                  <c:v>1</c:v>
                </c:pt>
                <c:pt idx="934">
                  <c:v>1</c:v>
                </c:pt>
                <c:pt idx="935">
                  <c:v>2</c:v>
                </c:pt>
                <c:pt idx="936">
                  <c:v>5</c:v>
                </c:pt>
                <c:pt idx="937">
                  <c:v>4</c:v>
                </c:pt>
                <c:pt idx="938">
                  <c:v>1</c:v>
                </c:pt>
                <c:pt idx="939">
                  <c:v>2</c:v>
                </c:pt>
                <c:pt idx="940">
                  <c:v>1</c:v>
                </c:pt>
                <c:pt idx="941">
                  <c:v>2</c:v>
                </c:pt>
                <c:pt idx="942">
                  <c:v>3</c:v>
                </c:pt>
                <c:pt idx="943">
                  <c:v>1</c:v>
                </c:pt>
                <c:pt idx="944">
                  <c:v>2</c:v>
                </c:pt>
                <c:pt idx="945">
                  <c:v>4</c:v>
                </c:pt>
                <c:pt idx="946">
                  <c:v>3</c:v>
                </c:pt>
                <c:pt idx="947">
                  <c:v>3</c:v>
                </c:pt>
                <c:pt idx="948">
                  <c:v>3</c:v>
                </c:pt>
                <c:pt idx="949">
                  <c:v>2</c:v>
                </c:pt>
                <c:pt idx="950">
                  <c:v>3</c:v>
                </c:pt>
                <c:pt idx="951">
                  <c:v>2</c:v>
                </c:pt>
                <c:pt idx="952">
                  <c:v>1</c:v>
                </c:pt>
                <c:pt idx="953">
                  <c:v>1</c:v>
                </c:pt>
                <c:pt idx="954">
                  <c:v>4</c:v>
                </c:pt>
                <c:pt idx="955">
                  <c:v>5</c:v>
                </c:pt>
                <c:pt idx="956">
                  <c:v>5</c:v>
                </c:pt>
                <c:pt idx="957">
                  <c:v>1</c:v>
                </c:pt>
                <c:pt idx="958">
                  <c:v>3</c:v>
                </c:pt>
                <c:pt idx="959">
                  <c:v>2</c:v>
                </c:pt>
                <c:pt idx="960">
                  <c:v>2</c:v>
                </c:pt>
                <c:pt idx="961">
                  <c:v>2</c:v>
                </c:pt>
                <c:pt idx="962">
                  <c:v>4</c:v>
                </c:pt>
                <c:pt idx="963">
                  <c:v>2</c:v>
                </c:pt>
                <c:pt idx="964">
                  <c:v>2</c:v>
                </c:pt>
                <c:pt idx="965">
                  <c:v>1</c:v>
                </c:pt>
                <c:pt idx="966">
                  <c:v>3</c:v>
                </c:pt>
                <c:pt idx="967">
                  <c:v>1</c:v>
                </c:pt>
                <c:pt idx="968">
                  <c:v>2</c:v>
                </c:pt>
                <c:pt idx="969">
                  <c:v>3</c:v>
                </c:pt>
                <c:pt idx="970">
                  <c:v>1</c:v>
                </c:pt>
                <c:pt idx="971">
                  <c:v>4</c:v>
                </c:pt>
                <c:pt idx="972">
                  <c:v>1</c:v>
                </c:pt>
                <c:pt idx="973">
                  <c:v>2</c:v>
                </c:pt>
                <c:pt idx="974">
                  <c:v>2</c:v>
                </c:pt>
                <c:pt idx="975">
                  <c:v>4</c:v>
                </c:pt>
                <c:pt idx="976">
                  <c:v>4</c:v>
                </c:pt>
                <c:pt idx="977">
                  <c:v>1</c:v>
                </c:pt>
                <c:pt idx="978">
                  <c:v>2</c:v>
                </c:pt>
                <c:pt idx="979">
                  <c:v>2</c:v>
                </c:pt>
                <c:pt idx="980">
                  <c:v>1</c:v>
                </c:pt>
                <c:pt idx="981">
                  <c:v>2</c:v>
                </c:pt>
                <c:pt idx="982">
                  <c:v>1</c:v>
                </c:pt>
                <c:pt idx="983">
                  <c:v>2</c:v>
                </c:pt>
                <c:pt idx="984">
                  <c:v>2</c:v>
                </c:pt>
                <c:pt idx="985">
                  <c:v>2</c:v>
                </c:pt>
                <c:pt idx="986">
                  <c:v>2</c:v>
                </c:pt>
                <c:pt idx="987">
                  <c:v>3</c:v>
                </c:pt>
                <c:pt idx="988">
                  <c:v>2</c:v>
                </c:pt>
                <c:pt idx="989">
                  <c:v>1</c:v>
                </c:pt>
                <c:pt idx="990">
                  <c:v>2</c:v>
                </c:pt>
                <c:pt idx="991">
                  <c:v>2</c:v>
                </c:pt>
                <c:pt idx="992">
                  <c:v>3</c:v>
                </c:pt>
                <c:pt idx="993">
                  <c:v>2</c:v>
                </c:pt>
                <c:pt idx="994">
                  <c:v>4</c:v>
                </c:pt>
                <c:pt idx="995">
                  <c:v>2</c:v>
                </c:pt>
                <c:pt idx="996">
                  <c:v>2</c:v>
                </c:pt>
                <c:pt idx="997">
                  <c:v>1</c:v>
                </c:pt>
                <c:pt idx="998">
                  <c:v>1</c:v>
                </c:pt>
                <c:pt idx="999">
                  <c:v>4</c:v>
                </c:pt>
                <c:pt idx="1000">
                  <c:v>1</c:v>
                </c:pt>
                <c:pt idx="1001">
                  <c:v>1</c:v>
                </c:pt>
                <c:pt idx="1002">
                  <c:v>3</c:v>
                </c:pt>
                <c:pt idx="1003">
                  <c:v>1</c:v>
                </c:pt>
                <c:pt idx="1004">
                  <c:v>1</c:v>
                </c:pt>
                <c:pt idx="1005">
                  <c:v>3</c:v>
                </c:pt>
                <c:pt idx="1006">
                  <c:v>2</c:v>
                </c:pt>
                <c:pt idx="1007">
                  <c:v>3</c:v>
                </c:pt>
                <c:pt idx="1008">
                  <c:v>4</c:v>
                </c:pt>
                <c:pt idx="1009">
                  <c:v>5</c:v>
                </c:pt>
                <c:pt idx="1010">
                  <c:v>4</c:v>
                </c:pt>
                <c:pt idx="1011">
                  <c:v>2</c:v>
                </c:pt>
                <c:pt idx="1012">
                  <c:v>1</c:v>
                </c:pt>
                <c:pt idx="1013">
                  <c:v>2</c:v>
                </c:pt>
                <c:pt idx="1014">
                  <c:v>4</c:v>
                </c:pt>
                <c:pt idx="1015">
                  <c:v>1</c:v>
                </c:pt>
                <c:pt idx="1016">
                  <c:v>1</c:v>
                </c:pt>
                <c:pt idx="1017">
                  <c:v>1</c:v>
                </c:pt>
                <c:pt idx="1018">
                  <c:v>2</c:v>
                </c:pt>
                <c:pt idx="1019">
                  <c:v>2</c:v>
                </c:pt>
                <c:pt idx="1020">
                  <c:v>1</c:v>
                </c:pt>
                <c:pt idx="1021">
                  <c:v>1</c:v>
                </c:pt>
                <c:pt idx="1022">
                  <c:v>1</c:v>
                </c:pt>
                <c:pt idx="1023">
                  <c:v>1</c:v>
                </c:pt>
                <c:pt idx="1024">
                  <c:v>4</c:v>
                </c:pt>
                <c:pt idx="1025">
                  <c:v>2</c:v>
                </c:pt>
                <c:pt idx="1026">
                  <c:v>2</c:v>
                </c:pt>
                <c:pt idx="1027">
                  <c:v>1</c:v>
                </c:pt>
                <c:pt idx="1028">
                  <c:v>1</c:v>
                </c:pt>
                <c:pt idx="1029">
                  <c:v>2</c:v>
                </c:pt>
                <c:pt idx="1030">
                  <c:v>3</c:v>
                </c:pt>
                <c:pt idx="1031">
                  <c:v>3</c:v>
                </c:pt>
                <c:pt idx="1032">
                  <c:v>1</c:v>
                </c:pt>
                <c:pt idx="1033">
                  <c:v>3</c:v>
                </c:pt>
                <c:pt idx="1034">
                  <c:v>3</c:v>
                </c:pt>
                <c:pt idx="1035">
                  <c:v>1</c:v>
                </c:pt>
                <c:pt idx="1036">
                  <c:v>1</c:v>
                </c:pt>
                <c:pt idx="1037">
                  <c:v>3</c:v>
                </c:pt>
                <c:pt idx="1038">
                  <c:v>2</c:v>
                </c:pt>
                <c:pt idx="1039">
                  <c:v>1</c:v>
                </c:pt>
                <c:pt idx="1040">
                  <c:v>3</c:v>
                </c:pt>
                <c:pt idx="1041">
                  <c:v>2</c:v>
                </c:pt>
                <c:pt idx="1042">
                  <c:v>1</c:v>
                </c:pt>
                <c:pt idx="1043">
                  <c:v>4</c:v>
                </c:pt>
                <c:pt idx="1044">
                  <c:v>2</c:v>
                </c:pt>
                <c:pt idx="1045">
                  <c:v>1</c:v>
                </c:pt>
                <c:pt idx="1046">
                  <c:v>1</c:v>
                </c:pt>
                <c:pt idx="1047">
                  <c:v>2</c:v>
                </c:pt>
                <c:pt idx="1048">
                  <c:v>2</c:v>
                </c:pt>
                <c:pt idx="1049">
                  <c:v>2</c:v>
                </c:pt>
                <c:pt idx="1050">
                  <c:v>1</c:v>
                </c:pt>
                <c:pt idx="1051">
                  <c:v>2</c:v>
                </c:pt>
                <c:pt idx="1052">
                  <c:v>1</c:v>
                </c:pt>
                <c:pt idx="1053">
                  <c:v>2</c:v>
                </c:pt>
                <c:pt idx="1054">
                  <c:v>3</c:v>
                </c:pt>
                <c:pt idx="1055">
                  <c:v>4</c:v>
                </c:pt>
                <c:pt idx="1056">
                  <c:v>1</c:v>
                </c:pt>
                <c:pt idx="1057">
                  <c:v>2</c:v>
                </c:pt>
                <c:pt idx="1058">
                  <c:v>2</c:v>
                </c:pt>
                <c:pt idx="1059">
                  <c:v>1</c:v>
                </c:pt>
                <c:pt idx="1060">
                  <c:v>1</c:v>
                </c:pt>
                <c:pt idx="1061">
                  <c:v>1</c:v>
                </c:pt>
                <c:pt idx="1062">
                  <c:v>3</c:v>
                </c:pt>
                <c:pt idx="1063">
                  <c:v>2</c:v>
                </c:pt>
                <c:pt idx="1064">
                  <c:v>1</c:v>
                </c:pt>
                <c:pt idx="1065">
                  <c:v>2</c:v>
                </c:pt>
                <c:pt idx="1066">
                  <c:v>1</c:v>
                </c:pt>
                <c:pt idx="1067">
                  <c:v>2</c:v>
                </c:pt>
                <c:pt idx="1068">
                  <c:v>1</c:v>
                </c:pt>
                <c:pt idx="1069">
                  <c:v>1</c:v>
                </c:pt>
                <c:pt idx="1070">
                  <c:v>2</c:v>
                </c:pt>
                <c:pt idx="1071">
                  <c:v>2</c:v>
                </c:pt>
                <c:pt idx="1072">
                  <c:v>1</c:v>
                </c:pt>
                <c:pt idx="1073">
                  <c:v>2</c:v>
                </c:pt>
                <c:pt idx="1074">
                  <c:v>2</c:v>
                </c:pt>
                <c:pt idx="1075">
                  <c:v>3</c:v>
                </c:pt>
                <c:pt idx="1076">
                  <c:v>4</c:v>
                </c:pt>
                <c:pt idx="1077">
                  <c:v>1</c:v>
                </c:pt>
                <c:pt idx="1078">
                  <c:v>4</c:v>
                </c:pt>
                <c:pt idx="1079">
                  <c:v>3</c:v>
                </c:pt>
                <c:pt idx="1080">
                  <c:v>4</c:v>
                </c:pt>
                <c:pt idx="1081">
                  <c:v>3</c:v>
                </c:pt>
                <c:pt idx="1082">
                  <c:v>2</c:v>
                </c:pt>
                <c:pt idx="1083">
                  <c:v>1</c:v>
                </c:pt>
                <c:pt idx="1084">
                  <c:v>3</c:v>
                </c:pt>
                <c:pt idx="1085">
                  <c:v>1</c:v>
                </c:pt>
                <c:pt idx="1086">
                  <c:v>4</c:v>
                </c:pt>
                <c:pt idx="1087">
                  <c:v>1</c:v>
                </c:pt>
                <c:pt idx="1088">
                  <c:v>1</c:v>
                </c:pt>
                <c:pt idx="1089">
                  <c:v>2</c:v>
                </c:pt>
                <c:pt idx="1090">
                  <c:v>2</c:v>
                </c:pt>
                <c:pt idx="1091">
                  <c:v>2</c:v>
                </c:pt>
                <c:pt idx="1092">
                  <c:v>1</c:v>
                </c:pt>
                <c:pt idx="1093">
                  <c:v>3</c:v>
                </c:pt>
                <c:pt idx="1094">
                  <c:v>2</c:v>
                </c:pt>
                <c:pt idx="1095">
                  <c:v>2</c:v>
                </c:pt>
                <c:pt idx="1096">
                  <c:v>4</c:v>
                </c:pt>
                <c:pt idx="1097">
                  <c:v>1</c:v>
                </c:pt>
                <c:pt idx="1098">
                  <c:v>2</c:v>
                </c:pt>
                <c:pt idx="1099">
                  <c:v>3</c:v>
                </c:pt>
                <c:pt idx="1100">
                  <c:v>1</c:v>
                </c:pt>
                <c:pt idx="1101">
                  <c:v>2</c:v>
                </c:pt>
                <c:pt idx="1102">
                  <c:v>1</c:v>
                </c:pt>
                <c:pt idx="1103">
                  <c:v>2</c:v>
                </c:pt>
                <c:pt idx="1104">
                  <c:v>1</c:v>
                </c:pt>
                <c:pt idx="1105">
                  <c:v>2</c:v>
                </c:pt>
                <c:pt idx="1106">
                  <c:v>2</c:v>
                </c:pt>
                <c:pt idx="1107">
                  <c:v>2</c:v>
                </c:pt>
                <c:pt idx="1108">
                  <c:v>1</c:v>
                </c:pt>
                <c:pt idx="1109">
                  <c:v>3</c:v>
                </c:pt>
                <c:pt idx="1110">
                  <c:v>1</c:v>
                </c:pt>
                <c:pt idx="1111">
                  <c:v>3</c:v>
                </c:pt>
                <c:pt idx="1112">
                  <c:v>2</c:v>
                </c:pt>
                <c:pt idx="1113">
                  <c:v>2</c:v>
                </c:pt>
                <c:pt idx="1114">
                  <c:v>1</c:v>
                </c:pt>
                <c:pt idx="1115">
                  <c:v>1</c:v>
                </c:pt>
                <c:pt idx="1116">
                  <c:v>5</c:v>
                </c:pt>
                <c:pt idx="1117">
                  <c:v>2</c:v>
                </c:pt>
                <c:pt idx="1118">
                  <c:v>1</c:v>
                </c:pt>
                <c:pt idx="1119">
                  <c:v>2</c:v>
                </c:pt>
                <c:pt idx="1120">
                  <c:v>2</c:v>
                </c:pt>
                <c:pt idx="1121">
                  <c:v>2</c:v>
                </c:pt>
                <c:pt idx="1122">
                  <c:v>1</c:v>
                </c:pt>
                <c:pt idx="1123">
                  <c:v>2</c:v>
                </c:pt>
                <c:pt idx="1124">
                  <c:v>3</c:v>
                </c:pt>
                <c:pt idx="1125">
                  <c:v>2</c:v>
                </c:pt>
                <c:pt idx="1126">
                  <c:v>5</c:v>
                </c:pt>
                <c:pt idx="1127">
                  <c:v>1</c:v>
                </c:pt>
                <c:pt idx="1128">
                  <c:v>2</c:v>
                </c:pt>
                <c:pt idx="1129">
                  <c:v>5</c:v>
                </c:pt>
                <c:pt idx="1130">
                  <c:v>2</c:v>
                </c:pt>
                <c:pt idx="1131">
                  <c:v>2</c:v>
                </c:pt>
                <c:pt idx="1132">
                  <c:v>2</c:v>
                </c:pt>
                <c:pt idx="1133">
                  <c:v>1</c:v>
                </c:pt>
                <c:pt idx="1134">
                  <c:v>1</c:v>
                </c:pt>
                <c:pt idx="1135">
                  <c:v>4</c:v>
                </c:pt>
                <c:pt idx="1136">
                  <c:v>1</c:v>
                </c:pt>
                <c:pt idx="1137">
                  <c:v>1</c:v>
                </c:pt>
                <c:pt idx="1138">
                  <c:v>4</c:v>
                </c:pt>
                <c:pt idx="1139">
                  <c:v>1</c:v>
                </c:pt>
                <c:pt idx="1140">
                  <c:v>5</c:v>
                </c:pt>
                <c:pt idx="1141">
                  <c:v>1</c:v>
                </c:pt>
                <c:pt idx="1142">
                  <c:v>2</c:v>
                </c:pt>
                <c:pt idx="1143">
                  <c:v>2</c:v>
                </c:pt>
                <c:pt idx="1144">
                  <c:v>2</c:v>
                </c:pt>
                <c:pt idx="1145">
                  <c:v>2</c:v>
                </c:pt>
                <c:pt idx="1146">
                  <c:v>2</c:v>
                </c:pt>
                <c:pt idx="1147">
                  <c:v>1</c:v>
                </c:pt>
                <c:pt idx="1148">
                  <c:v>2</c:v>
                </c:pt>
                <c:pt idx="1149">
                  <c:v>1</c:v>
                </c:pt>
                <c:pt idx="1150">
                  <c:v>2</c:v>
                </c:pt>
                <c:pt idx="1151">
                  <c:v>2</c:v>
                </c:pt>
                <c:pt idx="1152">
                  <c:v>1</c:v>
                </c:pt>
                <c:pt idx="1153">
                  <c:v>1</c:v>
                </c:pt>
                <c:pt idx="1154">
                  <c:v>5</c:v>
                </c:pt>
                <c:pt idx="1155">
                  <c:v>2</c:v>
                </c:pt>
                <c:pt idx="1156">
                  <c:v>3</c:v>
                </c:pt>
                <c:pt idx="1157">
                  <c:v>2</c:v>
                </c:pt>
                <c:pt idx="1158">
                  <c:v>2</c:v>
                </c:pt>
                <c:pt idx="1159">
                  <c:v>2</c:v>
                </c:pt>
                <c:pt idx="1160">
                  <c:v>2</c:v>
                </c:pt>
                <c:pt idx="1161">
                  <c:v>3</c:v>
                </c:pt>
                <c:pt idx="1162">
                  <c:v>3</c:v>
                </c:pt>
                <c:pt idx="1163">
                  <c:v>1</c:v>
                </c:pt>
                <c:pt idx="1164">
                  <c:v>3</c:v>
                </c:pt>
                <c:pt idx="1165">
                  <c:v>2</c:v>
                </c:pt>
                <c:pt idx="1166">
                  <c:v>4</c:v>
                </c:pt>
                <c:pt idx="1167">
                  <c:v>2</c:v>
                </c:pt>
                <c:pt idx="1168">
                  <c:v>1</c:v>
                </c:pt>
                <c:pt idx="1169">
                  <c:v>1</c:v>
                </c:pt>
                <c:pt idx="1170">
                  <c:v>1</c:v>
                </c:pt>
                <c:pt idx="1171">
                  <c:v>1</c:v>
                </c:pt>
                <c:pt idx="1172">
                  <c:v>2</c:v>
                </c:pt>
                <c:pt idx="1173">
                  <c:v>3</c:v>
                </c:pt>
                <c:pt idx="1174">
                  <c:v>2</c:v>
                </c:pt>
                <c:pt idx="1175">
                  <c:v>2</c:v>
                </c:pt>
                <c:pt idx="1176">
                  <c:v>4</c:v>
                </c:pt>
                <c:pt idx="1177">
                  <c:v>3</c:v>
                </c:pt>
                <c:pt idx="1178">
                  <c:v>1</c:v>
                </c:pt>
                <c:pt idx="1179">
                  <c:v>2</c:v>
                </c:pt>
                <c:pt idx="1180">
                  <c:v>1</c:v>
                </c:pt>
                <c:pt idx="1181">
                  <c:v>4</c:v>
                </c:pt>
                <c:pt idx="1182">
                  <c:v>2</c:v>
                </c:pt>
                <c:pt idx="1183">
                  <c:v>2</c:v>
                </c:pt>
                <c:pt idx="1184">
                  <c:v>4</c:v>
                </c:pt>
                <c:pt idx="1185">
                  <c:v>4</c:v>
                </c:pt>
                <c:pt idx="1186">
                  <c:v>2</c:v>
                </c:pt>
                <c:pt idx="1187">
                  <c:v>2</c:v>
                </c:pt>
                <c:pt idx="1188">
                  <c:v>2</c:v>
                </c:pt>
                <c:pt idx="1189">
                  <c:v>2</c:v>
                </c:pt>
                <c:pt idx="1190">
                  <c:v>2</c:v>
                </c:pt>
                <c:pt idx="1191">
                  <c:v>2</c:v>
                </c:pt>
                <c:pt idx="1192">
                  <c:v>1</c:v>
                </c:pt>
                <c:pt idx="1193">
                  <c:v>1</c:v>
                </c:pt>
                <c:pt idx="1194">
                  <c:v>4</c:v>
                </c:pt>
                <c:pt idx="1195">
                  <c:v>4</c:v>
                </c:pt>
                <c:pt idx="1196">
                  <c:v>3</c:v>
                </c:pt>
                <c:pt idx="1197">
                  <c:v>1</c:v>
                </c:pt>
                <c:pt idx="1198">
                  <c:v>2</c:v>
                </c:pt>
                <c:pt idx="1199">
                  <c:v>2</c:v>
                </c:pt>
                <c:pt idx="1200">
                  <c:v>1</c:v>
                </c:pt>
                <c:pt idx="1201">
                  <c:v>1</c:v>
                </c:pt>
                <c:pt idx="1202">
                  <c:v>1</c:v>
                </c:pt>
                <c:pt idx="1203">
                  <c:v>3</c:v>
                </c:pt>
                <c:pt idx="1204">
                  <c:v>1</c:v>
                </c:pt>
                <c:pt idx="1205">
                  <c:v>1</c:v>
                </c:pt>
                <c:pt idx="1206">
                  <c:v>1</c:v>
                </c:pt>
                <c:pt idx="1207">
                  <c:v>1</c:v>
                </c:pt>
                <c:pt idx="1208">
                  <c:v>2</c:v>
                </c:pt>
                <c:pt idx="1209">
                  <c:v>3</c:v>
                </c:pt>
                <c:pt idx="1210">
                  <c:v>1</c:v>
                </c:pt>
                <c:pt idx="1211">
                  <c:v>2</c:v>
                </c:pt>
                <c:pt idx="1212">
                  <c:v>1</c:v>
                </c:pt>
                <c:pt idx="1213">
                  <c:v>1</c:v>
                </c:pt>
                <c:pt idx="1214">
                  <c:v>3</c:v>
                </c:pt>
                <c:pt idx="1215">
                  <c:v>1</c:v>
                </c:pt>
                <c:pt idx="1216">
                  <c:v>2</c:v>
                </c:pt>
                <c:pt idx="1217">
                  <c:v>1</c:v>
                </c:pt>
                <c:pt idx="1218">
                  <c:v>3</c:v>
                </c:pt>
                <c:pt idx="1219">
                  <c:v>1</c:v>
                </c:pt>
                <c:pt idx="1220">
                  <c:v>2</c:v>
                </c:pt>
                <c:pt idx="1221">
                  <c:v>3</c:v>
                </c:pt>
                <c:pt idx="1222">
                  <c:v>1</c:v>
                </c:pt>
                <c:pt idx="1223">
                  <c:v>4</c:v>
                </c:pt>
                <c:pt idx="1224">
                  <c:v>1</c:v>
                </c:pt>
                <c:pt idx="1225">
                  <c:v>4</c:v>
                </c:pt>
                <c:pt idx="1226">
                  <c:v>1</c:v>
                </c:pt>
                <c:pt idx="1227">
                  <c:v>1</c:v>
                </c:pt>
                <c:pt idx="1228">
                  <c:v>2</c:v>
                </c:pt>
                <c:pt idx="1229">
                  <c:v>2</c:v>
                </c:pt>
                <c:pt idx="1230">
                  <c:v>1</c:v>
                </c:pt>
                <c:pt idx="1231">
                  <c:v>2</c:v>
                </c:pt>
                <c:pt idx="1232">
                  <c:v>2</c:v>
                </c:pt>
                <c:pt idx="1233">
                  <c:v>1</c:v>
                </c:pt>
                <c:pt idx="1234">
                  <c:v>2</c:v>
                </c:pt>
                <c:pt idx="1235">
                  <c:v>3</c:v>
                </c:pt>
                <c:pt idx="1236">
                  <c:v>2</c:v>
                </c:pt>
                <c:pt idx="1237">
                  <c:v>2</c:v>
                </c:pt>
                <c:pt idx="1238">
                  <c:v>1</c:v>
                </c:pt>
                <c:pt idx="1239">
                  <c:v>2</c:v>
                </c:pt>
                <c:pt idx="1240">
                  <c:v>2</c:v>
                </c:pt>
                <c:pt idx="1241">
                  <c:v>3</c:v>
                </c:pt>
                <c:pt idx="1242">
                  <c:v>5</c:v>
                </c:pt>
                <c:pt idx="1243">
                  <c:v>3</c:v>
                </c:pt>
                <c:pt idx="1244">
                  <c:v>1</c:v>
                </c:pt>
                <c:pt idx="1245">
                  <c:v>1</c:v>
                </c:pt>
                <c:pt idx="1246">
                  <c:v>1</c:v>
                </c:pt>
                <c:pt idx="1247">
                  <c:v>2</c:v>
                </c:pt>
                <c:pt idx="1248">
                  <c:v>1</c:v>
                </c:pt>
                <c:pt idx="1249">
                  <c:v>1</c:v>
                </c:pt>
                <c:pt idx="1250">
                  <c:v>2</c:v>
                </c:pt>
                <c:pt idx="1251">
                  <c:v>3</c:v>
                </c:pt>
                <c:pt idx="1252">
                  <c:v>1</c:v>
                </c:pt>
                <c:pt idx="1253">
                  <c:v>2</c:v>
                </c:pt>
                <c:pt idx="1254">
                  <c:v>2</c:v>
                </c:pt>
                <c:pt idx="1255">
                  <c:v>3</c:v>
                </c:pt>
                <c:pt idx="1256">
                  <c:v>1</c:v>
                </c:pt>
                <c:pt idx="1257">
                  <c:v>3</c:v>
                </c:pt>
                <c:pt idx="1258">
                  <c:v>1</c:v>
                </c:pt>
                <c:pt idx="1259">
                  <c:v>2</c:v>
                </c:pt>
                <c:pt idx="1260">
                  <c:v>1</c:v>
                </c:pt>
                <c:pt idx="1261">
                  <c:v>2</c:v>
                </c:pt>
                <c:pt idx="1262">
                  <c:v>1</c:v>
                </c:pt>
                <c:pt idx="1263">
                  <c:v>1</c:v>
                </c:pt>
                <c:pt idx="1264">
                  <c:v>5</c:v>
                </c:pt>
                <c:pt idx="1265">
                  <c:v>2</c:v>
                </c:pt>
                <c:pt idx="1266">
                  <c:v>1</c:v>
                </c:pt>
                <c:pt idx="1267">
                  <c:v>2</c:v>
                </c:pt>
                <c:pt idx="1268">
                  <c:v>4</c:v>
                </c:pt>
                <c:pt idx="1269">
                  <c:v>1</c:v>
                </c:pt>
                <c:pt idx="1270">
                  <c:v>2</c:v>
                </c:pt>
                <c:pt idx="1271">
                  <c:v>1</c:v>
                </c:pt>
                <c:pt idx="1272">
                  <c:v>1</c:v>
                </c:pt>
                <c:pt idx="1273">
                  <c:v>1</c:v>
                </c:pt>
                <c:pt idx="1274">
                  <c:v>2</c:v>
                </c:pt>
                <c:pt idx="1275">
                  <c:v>3</c:v>
                </c:pt>
                <c:pt idx="1276">
                  <c:v>2</c:v>
                </c:pt>
                <c:pt idx="1277">
                  <c:v>5</c:v>
                </c:pt>
                <c:pt idx="1278">
                  <c:v>3</c:v>
                </c:pt>
                <c:pt idx="1279">
                  <c:v>1</c:v>
                </c:pt>
                <c:pt idx="1280">
                  <c:v>2</c:v>
                </c:pt>
                <c:pt idx="1281">
                  <c:v>2</c:v>
                </c:pt>
                <c:pt idx="1282">
                  <c:v>1</c:v>
                </c:pt>
                <c:pt idx="1283">
                  <c:v>1</c:v>
                </c:pt>
                <c:pt idx="1284">
                  <c:v>3</c:v>
                </c:pt>
                <c:pt idx="1285">
                  <c:v>2</c:v>
                </c:pt>
                <c:pt idx="1286">
                  <c:v>1</c:v>
                </c:pt>
                <c:pt idx="1287">
                  <c:v>2</c:v>
                </c:pt>
                <c:pt idx="1288">
                  <c:v>2</c:v>
                </c:pt>
                <c:pt idx="1289">
                  <c:v>1</c:v>
                </c:pt>
                <c:pt idx="1290">
                  <c:v>2</c:v>
                </c:pt>
                <c:pt idx="1291">
                  <c:v>2</c:v>
                </c:pt>
                <c:pt idx="1292">
                  <c:v>2</c:v>
                </c:pt>
                <c:pt idx="1293">
                  <c:v>1</c:v>
                </c:pt>
                <c:pt idx="1294">
                  <c:v>2</c:v>
                </c:pt>
                <c:pt idx="1295">
                  <c:v>3</c:v>
                </c:pt>
                <c:pt idx="1296">
                  <c:v>3</c:v>
                </c:pt>
                <c:pt idx="1297">
                  <c:v>1</c:v>
                </c:pt>
                <c:pt idx="1298">
                  <c:v>2</c:v>
                </c:pt>
                <c:pt idx="1299">
                  <c:v>2</c:v>
                </c:pt>
                <c:pt idx="1300">
                  <c:v>2</c:v>
                </c:pt>
                <c:pt idx="1301">
                  <c:v>4</c:v>
                </c:pt>
                <c:pt idx="1302">
                  <c:v>1</c:v>
                </c:pt>
                <c:pt idx="1303">
                  <c:v>3</c:v>
                </c:pt>
                <c:pt idx="1304">
                  <c:v>2</c:v>
                </c:pt>
                <c:pt idx="1305">
                  <c:v>2</c:v>
                </c:pt>
                <c:pt idx="1306">
                  <c:v>3</c:v>
                </c:pt>
                <c:pt idx="1307">
                  <c:v>1</c:v>
                </c:pt>
                <c:pt idx="1308">
                  <c:v>2</c:v>
                </c:pt>
                <c:pt idx="1309">
                  <c:v>2</c:v>
                </c:pt>
                <c:pt idx="1310">
                  <c:v>4</c:v>
                </c:pt>
                <c:pt idx="1311">
                  <c:v>1</c:v>
                </c:pt>
                <c:pt idx="1312">
                  <c:v>1</c:v>
                </c:pt>
                <c:pt idx="1313">
                  <c:v>1</c:v>
                </c:pt>
                <c:pt idx="1314">
                  <c:v>2</c:v>
                </c:pt>
                <c:pt idx="1315">
                  <c:v>2</c:v>
                </c:pt>
                <c:pt idx="1316">
                  <c:v>2</c:v>
                </c:pt>
                <c:pt idx="1317">
                  <c:v>1</c:v>
                </c:pt>
                <c:pt idx="1318">
                  <c:v>1</c:v>
                </c:pt>
                <c:pt idx="1319">
                  <c:v>2</c:v>
                </c:pt>
                <c:pt idx="1320">
                  <c:v>1</c:v>
                </c:pt>
                <c:pt idx="1321">
                  <c:v>1</c:v>
                </c:pt>
                <c:pt idx="1322">
                  <c:v>3</c:v>
                </c:pt>
                <c:pt idx="1323">
                  <c:v>1</c:v>
                </c:pt>
                <c:pt idx="1324">
                  <c:v>2</c:v>
                </c:pt>
                <c:pt idx="1325">
                  <c:v>1</c:v>
                </c:pt>
                <c:pt idx="1326">
                  <c:v>2</c:v>
                </c:pt>
                <c:pt idx="1327">
                  <c:v>4</c:v>
                </c:pt>
                <c:pt idx="1328">
                  <c:v>2</c:v>
                </c:pt>
                <c:pt idx="1329">
                  <c:v>1</c:v>
                </c:pt>
                <c:pt idx="1330">
                  <c:v>5</c:v>
                </c:pt>
                <c:pt idx="1331">
                  <c:v>5</c:v>
                </c:pt>
                <c:pt idx="1332">
                  <c:v>1</c:v>
                </c:pt>
                <c:pt idx="1333">
                  <c:v>3</c:v>
                </c:pt>
                <c:pt idx="1334">
                  <c:v>1</c:v>
                </c:pt>
                <c:pt idx="1335">
                  <c:v>2</c:v>
                </c:pt>
                <c:pt idx="1336">
                  <c:v>1</c:v>
                </c:pt>
                <c:pt idx="1337">
                  <c:v>1</c:v>
                </c:pt>
                <c:pt idx="1338">
                  <c:v>1</c:v>
                </c:pt>
                <c:pt idx="1339">
                  <c:v>1</c:v>
                </c:pt>
                <c:pt idx="1340">
                  <c:v>2</c:v>
                </c:pt>
                <c:pt idx="1341">
                  <c:v>2</c:v>
                </c:pt>
                <c:pt idx="1342">
                  <c:v>3</c:v>
                </c:pt>
                <c:pt idx="1343">
                  <c:v>1</c:v>
                </c:pt>
                <c:pt idx="1344">
                  <c:v>2</c:v>
                </c:pt>
                <c:pt idx="1345">
                  <c:v>2</c:v>
                </c:pt>
                <c:pt idx="1346">
                  <c:v>2</c:v>
                </c:pt>
                <c:pt idx="1347">
                  <c:v>2</c:v>
                </c:pt>
                <c:pt idx="1348">
                  <c:v>4</c:v>
                </c:pt>
                <c:pt idx="1349">
                  <c:v>1</c:v>
                </c:pt>
                <c:pt idx="1350">
                  <c:v>2</c:v>
                </c:pt>
                <c:pt idx="1351">
                  <c:v>4</c:v>
                </c:pt>
                <c:pt idx="1352">
                  <c:v>2</c:v>
                </c:pt>
                <c:pt idx="1353">
                  <c:v>1</c:v>
                </c:pt>
                <c:pt idx="1354">
                  <c:v>1</c:v>
                </c:pt>
                <c:pt idx="1355">
                  <c:v>2</c:v>
                </c:pt>
                <c:pt idx="1356">
                  <c:v>2</c:v>
                </c:pt>
                <c:pt idx="1357">
                  <c:v>3</c:v>
                </c:pt>
                <c:pt idx="1358">
                  <c:v>2</c:v>
                </c:pt>
                <c:pt idx="1359">
                  <c:v>2</c:v>
                </c:pt>
                <c:pt idx="1360">
                  <c:v>1</c:v>
                </c:pt>
                <c:pt idx="1361">
                  <c:v>1</c:v>
                </c:pt>
                <c:pt idx="1362">
                  <c:v>2</c:v>
                </c:pt>
                <c:pt idx="1363">
                  <c:v>2</c:v>
                </c:pt>
                <c:pt idx="1364">
                  <c:v>2</c:v>
                </c:pt>
                <c:pt idx="1365">
                  <c:v>1</c:v>
                </c:pt>
                <c:pt idx="1366">
                  <c:v>2</c:v>
                </c:pt>
                <c:pt idx="1367">
                  <c:v>1</c:v>
                </c:pt>
                <c:pt idx="1368">
                  <c:v>2</c:v>
                </c:pt>
                <c:pt idx="1369">
                  <c:v>2</c:v>
                </c:pt>
                <c:pt idx="1370">
                  <c:v>2</c:v>
                </c:pt>
                <c:pt idx="1371">
                  <c:v>2</c:v>
                </c:pt>
                <c:pt idx="1372">
                  <c:v>2</c:v>
                </c:pt>
                <c:pt idx="1373">
                  <c:v>2</c:v>
                </c:pt>
                <c:pt idx="1374">
                  <c:v>4</c:v>
                </c:pt>
                <c:pt idx="1375">
                  <c:v>1</c:v>
                </c:pt>
                <c:pt idx="1376">
                  <c:v>1</c:v>
                </c:pt>
                <c:pt idx="1377">
                  <c:v>5</c:v>
                </c:pt>
                <c:pt idx="1378">
                  <c:v>2</c:v>
                </c:pt>
                <c:pt idx="1379">
                  <c:v>1</c:v>
                </c:pt>
                <c:pt idx="1380">
                  <c:v>2</c:v>
                </c:pt>
                <c:pt idx="1381">
                  <c:v>1</c:v>
                </c:pt>
                <c:pt idx="1382">
                  <c:v>1</c:v>
                </c:pt>
                <c:pt idx="1383">
                  <c:v>1</c:v>
                </c:pt>
                <c:pt idx="1384">
                  <c:v>3</c:v>
                </c:pt>
                <c:pt idx="1385">
                  <c:v>3</c:v>
                </c:pt>
                <c:pt idx="1386">
                  <c:v>1</c:v>
                </c:pt>
                <c:pt idx="1387">
                  <c:v>2</c:v>
                </c:pt>
                <c:pt idx="1388">
                  <c:v>2</c:v>
                </c:pt>
                <c:pt idx="1389">
                  <c:v>2</c:v>
                </c:pt>
                <c:pt idx="1390">
                  <c:v>1</c:v>
                </c:pt>
                <c:pt idx="1391">
                  <c:v>1</c:v>
                </c:pt>
                <c:pt idx="1392">
                  <c:v>2</c:v>
                </c:pt>
                <c:pt idx="1393">
                  <c:v>2</c:v>
                </c:pt>
                <c:pt idx="1394">
                  <c:v>2</c:v>
                </c:pt>
                <c:pt idx="1395">
                  <c:v>2</c:v>
                </c:pt>
                <c:pt idx="1396">
                  <c:v>3</c:v>
                </c:pt>
                <c:pt idx="1397">
                  <c:v>2</c:v>
                </c:pt>
                <c:pt idx="1398">
                  <c:v>2</c:v>
                </c:pt>
                <c:pt idx="1399">
                  <c:v>3</c:v>
                </c:pt>
                <c:pt idx="1400">
                  <c:v>1</c:v>
                </c:pt>
                <c:pt idx="1401">
                  <c:v>5</c:v>
                </c:pt>
                <c:pt idx="1402">
                  <c:v>1</c:v>
                </c:pt>
                <c:pt idx="1403">
                  <c:v>4</c:v>
                </c:pt>
                <c:pt idx="1404">
                  <c:v>2</c:v>
                </c:pt>
                <c:pt idx="1405">
                  <c:v>3</c:v>
                </c:pt>
                <c:pt idx="1406">
                  <c:v>2</c:v>
                </c:pt>
                <c:pt idx="1407">
                  <c:v>2</c:v>
                </c:pt>
                <c:pt idx="1408">
                  <c:v>1</c:v>
                </c:pt>
                <c:pt idx="1409">
                  <c:v>2</c:v>
                </c:pt>
                <c:pt idx="1410">
                  <c:v>2</c:v>
                </c:pt>
                <c:pt idx="1411">
                  <c:v>1</c:v>
                </c:pt>
                <c:pt idx="1412">
                  <c:v>1</c:v>
                </c:pt>
                <c:pt idx="1413">
                  <c:v>1</c:v>
                </c:pt>
                <c:pt idx="1414">
                  <c:v>3</c:v>
                </c:pt>
                <c:pt idx="1415">
                  <c:v>1</c:v>
                </c:pt>
                <c:pt idx="1416">
                  <c:v>2</c:v>
                </c:pt>
                <c:pt idx="1417">
                  <c:v>1</c:v>
                </c:pt>
                <c:pt idx="1418">
                  <c:v>2</c:v>
                </c:pt>
                <c:pt idx="1419">
                  <c:v>2</c:v>
                </c:pt>
                <c:pt idx="1420">
                  <c:v>1</c:v>
                </c:pt>
                <c:pt idx="1421">
                  <c:v>3</c:v>
                </c:pt>
                <c:pt idx="1422">
                  <c:v>1</c:v>
                </c:pt>
                <c:pt idx="1423">
                  <c:v>1</c:v>
                </c:pt>
                <c:pt idx="1424">
                  <c:v>2</c:v>
                </c:pt>
                <c:pt idx="1425">
                  <c:v>2</c:v>
                </c:pt>
                <c:pt idx="1426">
                  <c:v>1</c:v>
                </c:pt>
                <c:pt idx="1427">
                  <c:v>1</c:v>
                </c:pt>
                <c:pt idx="1428">
                  <c:v>1</c:v>
                </c:pt>
                <c:pt idx="1429">
                  <c:v>2</c:v>
                </c:pt>
                <c:pt idx="1430">
                  <c:v>3</c:v>
                </c:pt>
                <c:pt idx="1431">
                  <c:v>3</c:v>
                </c:pt>
                <c:pt idx="1432">
                  <c:v>3</c:v>
                </c:pt>
                <c:pt idx="1433">
                  <c:v>2</c:v>
                </c:pt>
                <c:pt idx="1434">
                  <c:v>1</c:v>
                </c:pt>
                <c:pt idx="1435">
                  <c:v>1</c:v>
                </c:pt>
                <c:pt idx="1436">
                  <c:v>1</c:v>
                </c:pt>
                <c:pt idx="1437">
                  <c:v>5</c:v>
                </c:pt>
                <c:pt idx="1438">
                  <c:v>1</c:v>
                </c:pt>
                <c:pt idx="1439">
                  <c:v>3</c:v>
                </c:pt>
                <c:pt idx="1440">
                  <c:v>2</c:v>
                </c:pt>
                <c:pt idx="1441">
                  <c:v>2</c:v>
                </c:pt>
                <c:pt idx="1442">
                  <c:v>1</c:v>
                </c:pt>
                <c:pt idx="1443">
                  <c:v>5</c:v>
                </c:pt>
                <c:pt idx="1444">
                  <c:v>1</c:v>
                </c:pt>
                <c:pt idx="1445">
                  <c:v>4</c:v>
                </c:pt>
                <c:pt idx="1446">
                  <c:v>2</c:v>
                </c:pt>
                <c:pt idx="1447">
                  <c:v>2</c:v>
                </c:pt>
                <c:pt idx="1448">
                  <c:v>2</c:v>
                </c:pt>
                <c:pt idx="1449">
                  <c:v>1</c:v>
                </c:pt>
                <c:pt idx="1450">
                  <c:v>3</c:v>
                </c:pt>
                <c:pt idx="1451">
                  <c:v>2</c:v>
                </c:pt>
                <c:pt idx="1452">
                  <c:v>2</c:v>
                </c:pt>
                <c:pt idx="1453">
                  <c:v>2</c:v>
                </c:pt>
                <c:pt idx="1454">
                  <c:v>2</c:v>
                </c:pt>
                <c:pt idx="1455">
                  <c:v>1</c:v>
                </c:pt>
                <c:pt idx="1456">
                  <c:v>2</c:v>
                </c:pt>
                <c:pt idx="1457">
                  <c:v>1</c:v>
                </c:pt>
                <c:pt idx="1458">
                  <c:v>1</c:v>
                </c:pt>
                <c:pt idx="1459">
                  <c:v>2</c:v>
                </c:pt>
                <c:pt idx="1460">
                  <c:v>1</c:v>
                </c:pt>
                <c:pt idx="1461">
                  <c:v>3</c:v>
                </c:pt>
                <c:pt idx="1462">
                  <c:v>4</c:v>
                </c:pt>
                <c:pt idx="1463">
                  <c:v>2</c:v>
                </c:pt>
                <c:pt idx="1464">
                  <c:v>1</c:v>
                </c:pt>
                <c:pt idx="1465">
                  <c:v>2</c:v>
                </c:pt>
                <c:pt idx="1466">
                  <c:v>3</c:v>
                </c:pt>
                <c:pt idx="1467">
                  <c:v>2</c:v>
                </c:pt>
                <c:pt idx="1468">
                  <c:v>2</c:v>
                </c:pt>
                <c:pt idx="1469">
                  <c:v>2</c:v>
                </c:pt>
              </c:numCache>
            </c:numRef>
          </c:xVal>
          <c:yVal>
            <c:numRef>
              <c:f>'Scatterplot for Salary'!ScatterY_95F40</c:f>
              <c:numCache>
                <c:formatCode>General</c:formatCode>
                <c:ptCount val="1470"/>
                <c:pt idx="0">
                  <c:v>5993</c:v>
                </c:pt>
                <c:pt idx="1">
                  <c:v>5130</c:v>
                </c:pt>
                <c:pt idx="2">
                  <c:v>2090</c:v>
                </c:pt>
                <c:pt idx="3">
                  <c:v>2909</c:v>
                </c:pt>
                <c:pt idx="4">
                  <c:v>3468</c:v>
                </c:pt>
                <c:pt idx="5">
                  <c:v>3068</c:v>
                </c:pt>
                <c:pt idx="6">
                  <c:v>2670</c:v>
                </c:pt>
                <c:pt idx="7">
                  <c:v>2693</c:v>
                </c:pt>
                <c:pt idx="8">
                  <c:v>9526</c:v>
                </c:pt>
                <c:pt idx="9">
                  <c:v>5237</c:v>
                </c:pt>
                <c:pt idx="10">
                  <c:v>2426</c:v>
                </c:pt>
                <c:pt idx="11">
                  <c:v>4193</c:v>
                </c:pt>
                <c:pt idx="12">
                  <c:v>2911</c:v>
                </c:pt>
                <c:pt idx="13">
                  <c:v>2661</c:v>
                </c:pt>
                <c:pt idx="14">
                  <c:v>2028</c:v>
                </c:pt>
                <c:pt idx="15">
                  <c:v>9980</c:v>
                </c:pt>
                <c:pt idx="16">
                  <c:v>3298</c:v>
                </c:pt>
                <c:pt idx="17">
                  <c:v>2935</c:v>
                </c:pt>
                <c:pt idx="18">
                  <c:v>15427</c:v>
                </c:pt>
                <c:pt idx="19">
                  <c:v>3944</c:v>
                </c:pt>
                <c:pt idx="20">
                  <c:v>4011</c:v>
                </c:pt>
                <c:pt idx="21">
                  <c:v>3407</c:v>
                </c:pt>
                <c:pt idx="22">
                  <c:v>11994</c:v>
                </c:pt>
                <c:pt idx="23">
                  <c:v>1232</c:v>
                </c:pt>
                <c:pt idx="24">
                  <c:v>2960</c:v>
                </c:pt>
                <c:pt idx="25">
                  <c:v>19094</c:v>
                </c:pt>
                <c:pt idx="26">
                  <c:v>3919</c:v>
                </c:pt>
                <c:pt idx="27">
                  <c:v>6825</c:v>
                </c:pt>
                <c:pt idx="28">
                  <c:v>10248</c:v>
                </c:pt>
                <c:pt idx="29">
                  <c:v>18947</c:v>
                </c:pt>
                <c:pt idx="30">
                  <c:v>2496</c:v>
                </c:pt>
                <c:pt idx="31">
                  <c:v>6465</c:v>
                </c:pt>
                <c:pt idx="32">
                  <c:v>2206</c:v>
                </c:pt>
                <c:pt idx="33">
                  <c:v>2086</c:v>
                </c:pt>
                <c:pt idx="34">
                  <c:v>2293</c:v>
                </c:pt>
                <c:pt idx="35">
                  <c:v>2645</c:v>
                </c:pt>
                <c:pt idx="36">
                  <c:v>2683</c:v>
                </c:pt>
                <c:pt idx="37">
                  <c:v>2014</c:v>
                </c:pt>
                <c:pt idx="38">
                  <c:v>3419</c:v>
                </c:pt>
                <c:pt idx="39">
                  <c:v>5376</c:v>
                </c:pt>
                <c:pt idx="40">
                  <c:v>1951</c:v>
                </c:pt>
                <c:pt idx="41">
                  <c:v>2341</c:v>
                </c:pt>
                <c:pt idx="42">
                  <c:v>2293</c:v>
                </c:pt>
                <c:pt idx="43">
                  <c:v>8726</c:v>
                </c:pt>
                <c:pt idx="44">
                  <c:v>4011</c:v>
                </c:pt>
                <c:pt idx="45">
                  <c:v>19545</c:v>
                </c:pt>
                <c:pt idx="46">
                  <c:v>4568</c:v>
                </c:pt>
                <c:pt idx="47">
                  <c:v>3022</c:v>
                </c:pt>
                <c:pt idx="48">
                  <c:v>5772</c:v>
                </c:pt>
                <c:pt idx="49">
                  <c:v>2269</c:v>
                </c:pt>
                <c:pt idx="50">
                  <c:v>5381</c:v>
                </c:pt>
                <c:pt idx="51">
                  <c:v>3441</c:v>
                </c:pt>
                <c:pt idx="52">
                  <c:v>5454</c:v>
                </c:pt>
                <c:pt idx="53">
                  <c:v>9884</c:v>
                </c:pt>
                <c:pt idx="54">
                  <c:v>4157</c:v>
                </c:pt>
                <c:pt idx="55">
                  <c:v>13458</c:v>
                </c:pt>
                <c:pt idx="56">
                  <c:v>9069</c:v>
                </c:pt>
                <c:pt idx="57">
                  <c:v>4014</c:v>
                </c:pt>
                <c:pt idx="58">
                  <c:v>5915</c:v>
                </c:pt>
                <c:pt idx="59">
                  <c:v>5993</c:v>
                </c:pt>
                <c:pt idx="60">
                  <c:v>6162</c:v>
                </c:pt>
                <c:pt idx="61">
                  <c:v>2406</c:v>
                </c:pt>
                <c:pt idx="62">
                  <c:v>18740</c:v>
                </c:pt>
                <c:pt idx="63">
                  <c:v>7637</c:v>
                </c:pt>
                <c:pt idx="64">
                  <c:v>10096</c:v>
                </c:pt>
                <c:pt idx="65">
                  <c:v>14756</c:v>
                </c:pt>
                <c:pt idx="66">
                  <c:v>6499</c:v>
                </c:pt>
                <c:pt idx="67">
                  <c:v>9724</c:v>
                </c:pt>
                <c:pt idx="68">
                  <c:v>2194</c:v>
                </c:pt>
                <c:pt idx="69">
                  <c:v>3388</c:v>
                </c:pt>
                <c:pt idx="70">
                  <c:v>5473</c:v>
                </c:pt>
                <c:pt idx="71">
                  <c:v>2703</c:v>
                </c:pt>
                <c:pt idx="72">
                  <c:v>2501</c:v>
                </c:pt>
                <c:pt idx="73">
                  <c:v>6220</c:v>
                </c:pt>
                <c:pt idx="74">
                  <c:v>3038</c:v>
                </c:pt>
                <c:pt idx="75">
                  <c:v>4424</c:v>
                </c:pt>
                <c:pt idx="76">
                  <c:v>4312</c:v>
                </c:pt>
                <c:pt idx="77">
                  <c:v>13245</c:v>
                </c:pt>
                <c:pt idx="78">
                  <c:v>13664</c:v>
                </c:pt>
                <c:pt idx="79">
                  <c:v>5021</c:v>
                </c:pt>
                <c:pt idx="80">
                  <c:v>5126</c:v>
                </c:pt>
                <c:pt idx="81">
                  <c:v>2859</c:v>
                </c:pt>
                <c:pt idx="82">
                  <c:v>10239</c:v>
                </c:pt>
                <c:pt idx="83">
                  <c:v>5329</c:v>
                </c:pt>
                <c:pt idx="84">
                  <c:v>4325</c:v>
                </c:pt>
                <c:pt idx="85">
                  <c:v>7260</c:v>
                </c:pt>
                <c:pt idx="86">
                  <c:v>2322</c:v>
                </c:pt>
                <c:pt idx="87">
                  <c:v>2075</c:v>
                </c:pt>
                <c:pt idx="88">
                  <c:v>4152</c:v>
                </c:pt>
                <c:pt idx="89">
                  <c:v>9619</c:v>
                </c:pt>
                <c:pt idx="90">
                  <c:v>13503</c:v>
                </c:pt>
                <c:pt idx="91">
                  <c:v>5441</c:v>
                </c:pt>
                <c:pt idx="92">
                  <c:v>5209</c:v>
                </c:pt>
                <c:pt idx="93">
                  <c:v>10673</c:v>
                </c:pt>
                <c:pt idx="94">
                  <c:v>5010</c:v>
                </c:pt>
                <c:pt idx="95">
                  <c:v>13549</c:v>
                </c:pt>
                <c:pt idx="96">
                  <c:v>4999</c:v>
                </c:pt>
                <c:pt idx="97">
                  <c:v>4221</c:v>
                </c:pt>
                <c:pt idx="98">
                  <c:v>13872</c:v>
                </c:pt>
                <c:pt idx="99">
                  <c:v>2042</c:v>
                </c:pt>
                <c:pt idx="100">
                  <c:v>2073</c:v>
                </c:pt>
                <c:pt idx="101">
                  <c:v>2956</c:v>
                </c:pt>
                <c:pt idx="102">
                  <c:v>2926</c:v>
                </c:pt>
                <c:pt idx="103">
                  <c:v>4809</c:v>
                </c:pt>
                <c:pt idx="104">
                  <c:v>5163</c:v>
                </c:pt>
                <c:pt idx="105">
                  <c:v>18844</c:v>
                </c:pt>
                <c:pt idx="106">
                  <c:v>18172</c:v>
                </c:pt>
                <c:pt idx="107">
                  <c:v>5744</c:v>
                </c:pt>
                <c:pt idx="108">
                  <c:v>2889</c:v>
                </c:pt>
                <c:pt idx="109">
                  <c:v>2871</c:v>
                </c:pt>
                <c:pt idx="110">
                  <c:v>7484</c:v>
                </c:pt>
                <c:pt idx="111">
                  <c:v>6074</c:v>
                </c:pt>
                <c:pt idx="112">
                  <c:v>17328</c:v>
                </c:pt>
                <c:pt idx="113">
                  <c:v>2774</c:v>
                </c:pt>
                <c:pt idx="114">
                  <c:v>4505</c:v>
                </c:pt>
                <c:pt idx="115">
                  <c:v>7428</c:v>
                </c:pt>
                <c:pt idx="116">
                  <c:v>11631</c:v>
                </c:pt>
                <c:pt idx="117">
                  <c:v>9738</c:v>
                </c:pt>
                <c:pt idx="118">
                  <c:v>2835</c:v>
                </c:pt>
                <c:pt idx="119">
                  <c:v>16959</c:v>
                </c:pt>
                <c:pt idx="120">
                  <c:v>2613</c:v>
                </c:pt>
                <c:pt idx="121">
                  <c:v>6146</c:v>
                </c:pt>
                <c:pt idx="122">
                  <c:v>4963</c:v>
                </c:pt>
                <c:pt idx="123">
                  <c:v>19537</c:v>
                </c:pt>
                <c:pt idx="124">
                  <c:v>6172</c:v>
                </c:pt>
                <c:pt idx="125">
                  <c:v>2368</c:v>
                </c:pt>
                <c:pt idx="126">
                  <c:v>10312</c:v>
                </c:pt>
                <c:pt idx="127">
                  <c:v>1675</c:v>
                </c:pt>
                <c:pt idx="128">
                  <c:v>2523</c:v>
                </c:pt>
                <c:pt idx="129">
                  <c:v>6567</c:v>
                </c:pt>
                <c:pt idx="130">
                  <c:v>4739</c:v>
                </c:pt>
                <c:pt idx="131">
                  <c:v>9208</c:v>
                </c:pt>
                <c:pt idx="132">
                  <c:v>4559</c:v>
                </c:pt>
                <c:pt idx="133">
                  <c:v>8189</c:v>
                </c:pt>
                <c:pt idx="134">
                  <c:v>2942</c:v>
                </c:pt>
                <c:pt idx="135">
                  <c:v>4941</c:v>
                </c:pt>
                <c:pt idx="136">
                  <c:v>10650</c:v>
                </c:pt>
                <c:pt idx="137">
                  <c:v>5902</c:v>
                </c:pt>
                <c:pt idx="138">
                  <c:v>8639</c:v>
                </c:pt>
                <c:pt idx="139">
                  <c:v>6347</c:v>
                </c:pt>
                <c:pt idx="140">
                  <c:v>4200</c:v>
                </c:pt>
                <c:pt idx="141">
                  <c:v>3452</c:v>
                </c:pt>
                <c:pt idx="142">
                  <c:v>4317</c:v>
                </c:pt>
                <c:pt idx="143">
                  <c:v>2632</c:v>
                </c:pt>
                <c:pt idx="144">
                  <c:v>4668</c:v>
                </c:pt>
                <c:pt idx="145">
                  <c:v>3204</c:v>
                </c:pt>
                <c:pt idx="146">
                  <c:v>2720</c:v>
                </c:pt>
                <c:pt idx="147">
                  <c:v>17181</c:v>
                </c:pt>
                <c:pt idx="148">
                  <c:v>2238</c:v>
                </c:pt>
                <c:pt idx="149">
                  <c:v>1483</c:v>
                </c:pt>
                <c:pt idx="150">
                  <c:v>5605</c:v>
                </c:pt>
                <c:pt idx="151">
                  <c:v>7295</c:v>
                </c:pt>
                <c:pt idx="152">
                  <c:v>2306</c:v>
                </c:pt>
                <c:pt idx="153">
                  <c:v>2348</c:v>
                </c:pt>
                <c:pt idx="154">
                  <c:v>8998</c:v>
                </c:pt>
                <c:pt idx="155">
                  <c:v>4319</c:v>
                </c:pt>
                <c:pt idx="156">
                  <c:v>6132</c:v>
                </c:pt>
                <c:pt idx="157">
                  <c:v>3346</c:v>
                </c:pt>
                <c:pt idx="158">
                  <c:v>10855</c:v>
                </c:pt>
                <c:pt idx="159">
                  <c:v>2231</c:v>
                </c:pt>
                <c:pt idx="160">
                  <c:v>2323</c:v>
                </c:pt>
                <c:pt idx="161">
                  <c:v>2024</c:v>
                </c:pt>
                <c:pt idx="162">
                  <c:v>2713</c:v>
                </c:pt>
                <c:pt idx="163">
                  <c:v>9439</c:v>
                </c:pt>
                <c:pt idx="164">
                  <c:v>2566</c:v>
                </c:pt>
                <c:pt idx="165">
                  <c:v>19926</c:v>
                </c:pt>
                <c:pt idx="166">
                  <c:v>2451</c:v>
                </c:pt>
                <c:pt idx="167">
                  <c:v>9419</c:v>
                </c:pt>
                <c:pt idx="168">
                  <c:v>8686</c:v>
                </c:pt>
                <c:pt idx="169">
                  <c:v>3038</c:v>
                </c:pt>
                <c:pt idx="170">
                  <c:v>3058</c:v>
                </c:pt>
                <c:pt idx="171">
                  <c:v>2325</c:v>
                </c:pt>
                <c:pt idx="172">
                  <c:v>2088</c:v>
                </c:pt>
                <c:pt idx="173">
                  <c:v>3072</c:v>
                </c:pt>
                <c:pt idx="174">
                  <c:v>5006</c:v>
                </c:pt>
                <c:pt idx="175">
                  <c:v>4257</c:v>
                </c:pt>
                <c:pt idx="176">
                  <c:v>2500</c:v>
                </c:pt>
                <c:pt idx="177">
                  <c:v>1102</c:v>
                </c:pt>
                <c:pt idx="178">
                  <c:v>10453</c:v>
                </c:pt>
                <c:pt idx="179">
                  <c:v>2288</c:v>
                </c:pt>
                <c:pt idx="180">
                  <c:v>3929</c:v>
                </c:pt>
                <c:pt idx="181">
                  <c:v>2311</c:v>
                </c:pt>
                <c:pt idx="182">
                  <c:v>3140</c:v>
                </c:pt>
                <c:pt idx="183">
                  <c:v>3690</c:v>
                </c:pt>
                <c:pt idx="184">
                  <c:v>4450</c:v>
                </c:pt>
                <c:pt idx="185">
                  <c:v>2756</c:v>
                </c:pt>
                <c:pt idx="186">
                  <c:v>19033</c:v>
                </c:pt>
                <c:pt idx="187">
                  <c:v>18722</c:v>
                </c:pt>
                <c:pt idx="188">
                  <c:v>9547</c:v>
                </c:pt>
                <c:pt idx="189">
                  <c:v>13734</c:v>
                </c:pt>
                <c:pt idx="190">
                  <c:v>19999</c:v>
                </c:pt>
                <c:pt idx="191">
                  <c:v>2279</c:v>
                </c:pt>
                <c:pt idx="192">
                  <c:v>5916</c:v>
                </c:pt>
                <c:pt idx="193">
                  <c:v>2089</c:v>
                </c:pt>
                <c:pt idx="194">
                  <c:v>16792</c:v>
                </c:pt>
                <c:pt idx="195">
                  <c:v>3564</c:v>
                </c:pt>
                <c:pt idx="196">
                  <c:v>4425</c:v>
                </c:pt>
                <c:pt idx="197">
                  <c:v>5265</c:v>
                </c:pt>
                <c:pt idx="198">
                  <c:v>6553</c:v>
                </c:pt>
                <c:pt idx="199">
                  <c:v>6261</c:v>
                </c:pt>
                <c:pt idx="200">
                  <c:v>4298</c:v>
                </c:pt>
                <c:pt idx="201">
                  <c:v>6804</c:v>
                </c:pt>
                <c:pt idx="202">
                  <c:v>3815</c:v>
                </c:pt>
                <c:pt idx="203">
                  <c:v>2741</c:v>
                </c:pt>
                <c:pt idx="204">
                  <c:v>6673</c:v>
                </c:pt>
                <c:pt idx="205">
                  <c:v>7639</c:v>
                </c:pt>
                <c:pt idx="206">
                  <c:v>2328</c:v>
                </c:pt>
                <c:pt idx="207">
                  <c:v>2153</c:v>
                </c:pt>
                <c:pt idx="208">
                  <c:v>4876</c:v>
                </c:pt>
                <c:pt idx="209">
                  <c:v>9396</c:v>
                </c:pt>
                <c:pt idx="210">
                  <c:v>10400</c:v>
                </c:pt>
                <c:pt idx="211">
                  <c:v>8474</c:v>
                </c:pt>
                <c:pt idx="212">
                  <c:v>9981</c:v>
                </c:pt>
                <c:pt idx="213">
                  <c:v>12490</c:v>
                </c:pt>
                <c:pt idx="214">
                  <c:v>2657</c:v>
                </c:pt>
                <c:pt idx="215">
                  <c:v>13591</c:v>
                </c:pt>
                <c:pt idx="216">
                  <c:v>6696</c:v>
                </c:pt>
                <c:pt idx="217">
                  <c:v>2058</c:v>
                </c:pt>
                <c:pt idx="218">
                  <c:v>8865</c:v>
                </c:pt>
                <c:pt idx="219">
                  <c:v>5940</c:v>
                </c:pt>
                <c:pt idx="220">
                  <c:v>5914</c:v>
                </c:pt>
                <c:pt idx="221">
                  <c:v>2622</c:v>
                </c:pt>
                <c:pt idx="222">
                  <c:v>12185</c:v>
                </c:pt>
                <c:pt idx="223">
                  <c:v>10609</c:v>
                </c:pt>
                <c:pt idx="224">
                  <c:v>4345</c:v>
                </c:pt>
                <c:pt idx="225">
                  <c:v>2177</c:v>
                </c:pt>
                <c:pt idx="226">
                  <c:v>2793</c:v>
                </c:pt>
                <c:pt idx="227">
                  <c:v>7918</c:v>
                </c:pt>
                <c:pt idx="228">
                  <c:v>8789</c:v>
                </c:pt>
                <c:pt idx="229">
                  <c:v>2389</c:v>
                </c:pt>
                <c:pt idx="230">
                  <c:v>3212</c:v>
                </c:pt>
                <c:pt idx="231">
                  <c:v>19232</c:v>
                </c:pt>
                <c:pt idx="232">
                  <c:v>2267</c:v>
                </c:pt>
                <c:pt idx="233">
                  <c:v>19517</c:v>
                </c:pt>
                <c:pt idx="234">
                  <c:v>2436</c:v>
                </c:pt>
                <c:pt idx="235">
                  <c:v>16064</c:v>
                </c:pt>
                <c:pt idx="236">
                  <c:v>2707</c:v>
                </c:pt>
                <c:pt idx="237">
                  <c:v>19068</c:v>
                </c:pt>
                <c:pt idx="238">
                  <c:v>3931</c:v>
                </c:pt>
                <c:pt idx="239">
                  <c:v>3730</c:v>
                </c:pt>
                <c:pt idx="240">
                  <c:v>2232</c:v>
                </c:pt>
                <c:pt idx="241">
                  <c:v>4465</c:v>
                </c:pt>
                <c:pt idx="242">
                  <c:v>3072</c:v>
                </c:pt>
                <c:pt idx="243">
                  <c:v>3319</c:v>
                </c:pt>
                <c:pt idx="244">
                  <c:v>19202</c:v>
                </c:pt>
                <c:pt idx="245">
                  <c:v>13675</c:v>
                </c:pt>
                <c:pt idx="246">
                  <c:v>2911</c:v>
                </c:pt>
                <c:pt idx="247">
                  <c:v>5957</c:v>
                </c:pt>
                <c:pt idx="248">
                  <c:v>3920</c:v>
                </c:pt>
                <c:pt idx="249">
                  <c:v>6434</c:v>
                </c:pt>
                <c:pt idx="250">
                  <c:v>10048</c:v>
                </c:pt>
                <c:pt idx="251">
                  <c:v>10938</c:v>
                </c:pt>
                <c:pt idx="252">
                  <c:v>2340</c:v>
                </c:pt>
                <c:pt idx="253">
                  <c:v>6545</c:v>
                </c:pt>
                <c:pt idx="254">
                  <c:v>6931</c:v>
                </c:pt>
                <c:pt idx="255">
                  <c:v>4898</c:v>
                </c:pt>
                <c:pt idx="256">
                  <c:v>2593</c:v>
                </c:pt>
                <c:pt idx="257">
                  <c:v>19436</c:v>
                </c:pt>
                <c:pt idx="258">
                  <c:v>2723</c:v>
                </c:pt>
                <c:pt idx="259">
                  <c:v>3479</c:v>
                </c:pt>
                <c:pt idx="260">
                  <c:v>2794</c:v>
                </c:pt>
                <c:pt idx="261">
                  <c:v>5249</c:v>
                </c:pt>
                <c:pt idx="262">
                  <c:v>2176</c:v>
                </c:pt>
                <c:pt idx="263">
                  <c:v>16872</c:v>
                </c:pt>
                <c:pt idx="264">
                  <c:v>3485</c:v>
                </c:pt>
                <c:pt idx="265">
                  <c:v>6644</c:v>
                </c:pt>
                <c:pt idx="266">
                  <c:v>5582</c:v>
                </c:pt>
                <c:pt idx="267">
                  <c:v>4000</c:v>
                </c:pt>
                <c:pt idx="268">
                  <c:v>13496</c:v>
                </c:pt>
                <c:pt idx="269">
                  <c:v>3210</c:v>
                </c:pt>
                <c:pt idx="270">
                  <c:v>19045</c:v>
                </c:pt>
                <c:pt idx="271">
                  <c:v>11849</c:v>
                </c:pt>
                <c:pt idx="272">
                  <c:v>2070</c:v>
                </c:pt>
                <c:pt idx="273">
                  <c:v>6502</c:v>
                </c:pt>
                <c:pt idx="274">
                  <c:v>3230</c:v>
                </c:pt>
                <c:pt idx="275">
                  <c:v>13603</c:v>
                </c:pt>
                <c:pt idx="276">
                  <c:v>11996</c:v>
                </c:pt>
                <c:pt idx="277">
                  <c:v>5605</c:v>
                </c:pt>
                <c:pt idx="278">
                  <c:v>6397</c:v>
                </c:pt>
                <c:pt idx="279">
                  <c:v>19144</c:v>
                </c:pt>
                <c:pt idx="280">
                  <c:v>17584</c:v>
                </c:pt>
                <c:pt idx="281">
                  <c:v>4907</c:v>
                </c:pt>
                <c:pt idx="282">
                  <c:v>4554</c:v>
                </c:pt>
                <c:pt idx="283">
                  <c:v>5415</c:v>
                </c:pt>
                <c:pt idx="284">
                  <c:v>4741</c:v>
                </c:pt>
                <c:pt idx="285">
                  <c:v>2115</c:v>
                </c:pt>
                <c:pt idx="286">
                  <c:v>3161</c:v>
                </c:pt>
                <c:pt idx="287">
                  <c:v>5745</c:v>
                </c:pt>
                <c:pt idx="288">
                  <c:v>2373</c:v>
                </c:pt>
                <c:pt idx="289">
                  <c:v>3310</c:v>
                </c:pt>
                <c:pt idx="290">
                  <c:v>18665</c:v>
                </c:pt>
                <c:pt idx="291">
                  <c:v>4485</c:v>
                </c:pt>
                <c:pt idx="292">
                  <c:v>2789</c:v>
                </c:pt>
                <c:pt idx="293">
                  <c:v>5828</c:v>
                </c:pt>
                <c:pt idx="294">
                  <c:v>2326</c:v>
                </c:pt>
                <c:pt idx="295">
                  <c:v>13525</c:v>
                </c:pt>
                <c:pt idx="296">
                  <c:v>1420</c:v>
                </c:pt>
                <c:pt idx="297">
                  <c:v>8020</c:v>
                </c:pt>
                <c:pt idx="298">
                  <c:v>3688</c:v>
                </c:pt>
                <c:pt idx="299">
                  <c:v>5482</c:v>
                </c:pt>
                <c:pt idx="300">
                  <c:v>16015</c:v>
                </c:pt>
                <c:pt idx="301">
                  <c:v>1200</c:v>
                </c:pt>
                <c:pt idx="302">
                  <c:v>5661</c:v>
                </c:pt>
                <c:pt idx="303">
                  <c:v>6929</c:v>
                </c:pt>
                <c:pt idx="304">
                  <c:v>9613</c:v>
                </c:pt>
                <c:pt idx="305">
                  <c:v>5674</c:v>
                </c:pt>
                <c:pt idx="306">
                  <c:v>5484</c:v>
                </c:pt>
                <c:pt idx="307">
                  <c:v>12061</c:v>
                </c:pt>
                <c:pt idx="308">
                  <c:v>5660</c:v>
                </c:pt>
                <c:pt idx="309">
                  <c:v>4821</c:v>
                </c:pt>
                <c:pt idx="310">
                  <c:v>6410</c:v>
                </c:pt>
                <c:pt idx="311">
                  <c:v>5210</c:v>
                </c:pt>
                <c:pt idx="312">
                  <c:v>2695</c:v>
                </c:pt>
                <c:pt idx="313">
                  <c:v>11878</c:v>
                </c:pt>
                <c:pt idx="314">
                  <c:v>17068</c:v>
                </c:pt>
                <c:pt idx="315">
                  <c:v>2455</c:v>
                </c:pt>
                <c:pt idx="316">
                  <c:v>13964</c:v>
                </c:pt>
                <c:pt idx="317">
                  <c:v>4941</c:v>
                </c:pt>
                <c:pt idx="318">
                  <c:v>2478</c:v>
                </c:pt>
                <c:pt idx="319">
                  <c:v>5228</c:v>
                </c:pt>
                <c:pt idx="320">
                  <c:v>4478</c:v>
                </c:pt>
                <c:pt idx="321">
                  <c:v>7547</c:v>
                </c:pt>
                <c:pt idx="322">
                  <c:v>5055</c:v>
                </c:pt>
                <c:pt idx="323">
                  <c:v>3464</c:v>
                </c:pt>
                <c:pt idx="324">
                  <c:v>5775</c:v>
                </c:pt>
                <c:pt idx="325">
                  <c:v>8943</c:v>
                </c:pt>
                <c:pt idx="326">
                  <c:v>19272</c:v>
                </c:pt>
                <c:pt idx="327">
                  <c:v>5238</c:v>
                </c:pt>
                <c:pt idx="328">
                  <c:v>4682</c:v>
                </c:pt>
                <c:pt idx="329">
                  <c:v>18300</c:v>
                </c:pt>
                <c:pt idx="330">
                  <c:v>5257</c:v>
                </c:pt>
                <c:pt idx="331">
                  <c:v>6349</c:v>
                </c:pt>
                <c:pt idx="332">
                  <c:v>4869</c:v>
                </c:pt>
                <c:pt idx="333">
                  <c:v>9985</c:v>
                </c:pt>
                <c:pt idx="334">
                  <c:v>3697</c:v>
                </c:pt>
                <c:pt idx="335">
                  <c:v>7457</c:v>
                </c:pt>
                <c:pt idx="336">
                  <c:v>2119</c:v>
                </c:pt>
                <c:pt idx="337">
                  <c:v>3983</c:v>
                </c:pt>
                <c:pt idx="338">
                  <c:v>6118</c:v>
                </c:pt>
                <c:pt idx="339">
                  <c:v>6214</c:v>
                </c:pt>
                <c:pt idx="340">
                  <c:v>6347</c:v>
                </c:pt>
                <c:pt idx="341">
                  <c:v>11510</c:v>
                </c:pt>
                <c:pt idx="342">
                  <c:v>7143</c:v>
                </c:pt>
                <c:pt idx="343">
                  <c:v>8268</c:v>
                </c:pt>
                <c:pt idx="344">
                  <c:v>8095</c:v>
                </c:pt>
                <c:pt idx="345">
                  <c:v>2904</c:v>
                </c:pt>
                <c:pt idx="346">
                  <c:v>6032</c:v>
                </c:pt>
                <c:pt idx="347">
                  <c:v>2976</c:v>
                </c:pt>
                <c:pt idx="348">
                  <c:v>15992</c:v>
                </c:pt>
                <c:pt idx="349">
                  <c:v>4649</c:v>
                </c:pt>
                <c:pt idx="350">
                  <c:v>2696</c:v>
                </c:pt>
                <c:pt idx="351">
                  <c:v>2370</c:v>
                </c:pt>
                <c:pt idx="352">
                  <c:v>12504</c:v>
                </c:pt>
                <c:pt idx="353">
                  <c:v>5974</c:v>
                </c:pt>
                <c:pt idx="354">
                  <c:v>4736</c:v>
                </c:pt>
                <c:pt idx="355">
                  <c:v>5296</c:v>
                </c:pt>
                <c:pt idx="356">
                  <c:v>6781</c:v>
                </c:pt>
                <c:pt idx="357">
                  <c:v>2174</c:v>
                </c:pt>
                <c:pt idx="358">
                  <c:v>6653</c:v>
                </c:pt>
                <c:pt idx="359">
                  <c:v>9699</c:v>
                </c:pt>
                <c:pt idx="360">
                  <c:v>6755</c:v>
                </c:pt>
                <c:pt idx="361">
                  <c:v>2213</c:v>
                </c:pt>
                <c:pt idx="362">
                  <c:v>2610</c:v>
                </c:pt>
                <c:pt idx="363">
                  <c:v>2851</c:v>
                </c:pt>
                <c:pt idx="364">
                  <c:v>3452</c:v>
                </c:pt>
                <c:pt idx="365">
                  <c:v>5258</c:v>
                </c:pt>
                <c:pt idx="366">
                  <c:v>9355</c:v>
                </c:pt>
                <c:pt idx="367">
                  <c:v>10496</c:v>
                </c:pt>
                <c:pt idx="368">
                  <c:v>6380</c:v>
                </c:pt>
                <c:pt idx="369">
                  <c:v>2657</c:v>
                </c:pt>
                <c:pt idx="370">
                  <c:v>2716</c:v>
                </c:pt>
                <c:pt idx="371">
                  <c:v>2201</c:v>
                </c:pt>
                <c:pt idx="372">
                  <c:v>6540</c:v>
                </c:pt>
                <c:pt idx="373">
                  <c:v>3816</c:v>
                </c:pt>
                <c:pt idx="374">
                  <c:v>5253</c:v>
                </c:pt>
                <c:pt idx="375">
                  <c:v>10965</c:v>
                </c:pt>
                <c:pt idx="376">
                  <c:v>4936</c:v>
                </c:pt>
                <c:pt idx="377">
                  <c:v>2543</c:v>
                </c:pt>
                <c:pt idx="378">
                  <c:v>5304</c:v>
                </c:pt>
                <c:pt idx="379">
                  <c:v>16659</c:v>
                </c:pt>
                <c:pt idx="380">
                  <c:v>4260</c:v>
                </c:pt>
                <c:pt idx="381">
                  <c:v>2476</c:v>
                </c:pt>
                <c:pt idx="382">
                  <c:v>3102</c:v>
                </c:pt>
                <c:pt idx="383">
                  <c:v>2244</c:v>
                </c:pt>
                <c:pt idx="384">
                  <c:v>7596</c:v>
                </c:pt>
                <c:pt idx="385">
                  <c:v>2285</c:v>
                </c:pt>
                <c:pt idx="386">
                  <c:v>3034</c:v>
                </c:pt>
                <c:pt idx="387">
                  <c:v>5715</c:v>
                </c:pt>
                <c:pt idx="388">
                  <c:v>2576</c:v>
                </c:pt>
                <c:pt idx="389">
                  <c:v>4197</c:v>
                </c:pt>
                <c:pt idx="390">
                  <c:v>14336</c:v>
                </c:pt>
                <c:pt idx="391">
                  <c:v>3448</c:v>
                </c:pt>
                <c:pt idx="392">
                  <c:v>19406</c:v>
                </c:pt>
                <c:pt idx="393">
                  <c:v>6538</c:v>
                </c:pt>
                <c:pt idx="394">
                  <c:v>4306</c:v>
                </c:pt>
                <c:pt idx="395">
                  <c:v>2258</c:v>
                </c:pt>
                <c:pt idx="396">
                  <c:v>4522</c:v>
                </c:pt>
                <c:pt idx="397">
                  <c:v>4487</c:v>
                </c:pt>
                <c:pt idx="398">
                  <c:v>4449</c:v>
                </c:pt>
                <c:pt idx="399">
                  <c:v>2218</c:v>
                </c:pt>
                <c:pt idx="400">
                  <c:v>19197</c:v>
                </c:pt>
                <c:pt idx="401">
                  <c:v>13212</c:v>
                </c:pt>
                <c:pt idx="402">
                  <c:v>6577</c:v>
                </c:pt>
                <c:pt idx="403">
                  <c:v>8392</c:v>
                </c:pt>
                <c:pt idx="404">
                  <c:v>4558</c:v>
                </c:pt>
                <c:pt idx="405">
                  <c:v>4031</c:v>
                </c:pt>
                <c:pt idx="406">
                  <c:v>7969</c:v>
                </c:pt>
                <c:pt idx="407">
                  <c:v>2654</c:v>
                </c:pt>
                <c:pt idx="408">
                  <c:v>16555</c:v>
                </c:pt>
                <c:pt idx="409">
                  <c:v>4556</c:v>
                </c:pt>
                <c:pt idx="410">
                  <c:v>6091</c:v>
                </c:pt>
                <c:pt idx="411">
                  <c:v>19566</c:v>
                </c:pt>
                <c:pt idx="412">
                  <c:v>4810</c:v>
                </c:pt>
                <c:pt idx="413">
                  <c:v>4523</c:v>
                </c:pt>
                <c:pt idx="414">
                  <c:v>3202</c:v>
                </c:pt>
                <c:pt idx="415">
                  <c:v>2351</c:v>
                </c:pt>
                <c:pt idx="416">
                  <c:v>1702</c:v>
                </c:pt>
                <c:pt idx="417">
                  <c:v>18041</c:v>
                </c:pt>
                <c:pt idx="418">
                  <c:v>2886</c:v>
                </c:pt>
                <c:pt idx="419">
                  <c:v>2097</c:v>
                </c:pt>
                <c:pt idx="420">
                  <c:v>11935</c:v>
                </c:pt>
                <c:pt idx="421">
                  <c:v>2546</c:v>
                </c:pt>
                <c:pt idx="422">
                  <c:v>2564</c:v>
                </c:pt>
                <c:pt idx="423">
                  <c:v>8412</c:v>
                </c:pt>
                <c:pt idx="424">
                  <c:v>14118</c:v>
                </c:pt>
                <c:pt idx="425">
                  <c:v>17046</c:v>
                </c:pt>
                <c:pt idx="426">
                  <c:v>2564</c:v>
                </c:pt>
                <c:pt idx="427">
                  <c:v>10266</c:v>
                </c:pt>
                <c:pt idx="428">
                  <c:v>5070</c:v>
                </c:pt>
                <c:pt idx="429">
                  <c:v>17861</c:v>
                </c:pt>
                <c:pt idx="430">
                  <c:v>4230</c:v>
                </c:pt>
                <c:pt idx="431">
                  <c:v>3780</c:v>
                </c:pt>
                <c:pt idx="432">
                  <c:v>2768</c:v>
                </c:pt>
                <c:pt idx="433">
                  <c:v>9071</c:v>
                </c:pt>
                <c:pt idx="434">
                  <c:v>10648</c:v>
                </c:pt>
                <c:pt idx="435">
                  <c:v>13610</c:v>
                </c:pt>
                <c:pt idx="436">
                  <c:v>3408</c:v>
                </c:pt>
                <c:pt idx="437">
                  <c:v>2983</c:v>
                </c:pt>
                <c:pt idx="438">
                  <c:v>7632</c:v>
                </c:pt>
                <c:pt idx="439">
                  <c:v>9824</c:v>
                </c:pt>
                <c:pt idx="440">
                  <c:v>9950</c:v>
                </c:pt>
                <c:pt idx="441">
                  <c:v>2093</c:v>
                </c:pt>
                <c:pt idx="442">
                  <c:v>9980</c:v>
                </c:pt>
                <c:pt idx="443">
                  <c:v>3894</c:v>
                </c:pt>
                <c:pt idx="444">
                  <c:v>4051</c:v>
                </c:pt>
                <c:pt idx="445">
                  <c:v>16835</c:v>
                </c:pt>
                <c:pt idx="446">
                  <c:v>6230</c:v>
                </c:pt>
                <c:pt idx="447">
                  <c:v>4717</c:v>
                </c:pt>
                <c:pt idx="448">
                  <c:v>13237</c:v>
                </c:pt>
                <c:pt idx="449">
                  <c:v>3755</c:v>
                </c:pt>
                <c:pt idx="450">
                  <c:v>6582</c:v>
                </c:pt>
                <c:pt idx="451">
                  <c:v>7406</c:v>
                </c:pt>
                <c:pt idx="452">
                  <c:v>4805</c:v>
                </c:pt>
                <c:pt idx="453">
                  <c:v>2741</c:v>
                </c:pt>
                <c:pt idx="454">
                  <c:v>4262</c:v>
                </c:pt>
                <c:pt idx="455">
                  <c:v>16184</c:v>
                </c:pt>
                <c:pt idx="456">
                  <c:v>11557</c:v>
                </c:pt>
                <c:pt idx="457">
                  <c:v>1878</c:v>
                </c:pt>
                <c:pt idx="458">
                  <c:v>10932</c:v>
                </c:pt>
                <c:pt idx="459">
                  <c:v>6811</c:v>
                </c:pt>
                <c:pt idx="460">
                  <c:v>4306</c:v>
                </c:pt>
                <c:pt idx="461">
                  <c:v>4859</c:v>
                </c:pt>
                <c:pt idx="462">
                  <c:v>5337</c:v>
                </c:pt>
                <c:pt idx="463">
                  <c:v>2340</c:v>
                </c:pt>
                <c:pt idx="464">
                  <c:v>7491</c:v>
                </c:pt>
                <c:pt idx="465">
                  <c:v>10527</c:v>
                </c:pt>
                <c:pt idx="466">
                  <c:v>16595</c:v>
                </c:pt>
                <c:pt idx="467">
                  <c:v>8834</c:v>
                </c:pt>
                <c:pt idx="468">
                  <c:v>5577</c:v>
                </c:pt>
                <c:pt idx="469">
                  <c:v>4707</c:v>
                </c:pt>
                <c:pt idx="470">
                  <c:v>2400</c:v>
                </c:pt>
                <c:pt idx="471">
                  <c:v>9824</c:v>
                </c:pt>
                <c:pt idx="472">
                  <c:v>6447</c:v>
                </c:pt>
                <c:pt idx="473">
                  <c:v>19502</c:v>
                </c:pt>
                <c:pt idx="474">
                  <c:v>2725</c:v>
                </c:pt>
                <c:pt idx="475">
                  <c:v>6272</c:v>
                </c:pt>
                <c:pt idx="476">
                  <c:v>2127</c:v>
                </c:pt>
                <c:pt idx="477">
                  <c:v>18200</c:v>
                </c:pt>
                <c:pt idx="478">
                  <c:v>2096</c:v>
                </c:pt>
                <c:pt idx="479">
                  <c:v>2886</c:v>
                </c:pt>
                <c:pt idx="480">
                  <c:v>2033</c:v>
                </c:pt>
                <c:pt idx="481">
                  <c:v>3622</c:v>
                </c:pt>
                <c:pt idx="482">
                  <c:v>4233</c:v>
                </c:pt>
                <c:pt idx="483">
                  <c:v>3681</c:v>
                </c:pt>
                <c:pt idx="484">
                  <c:v>5460</c:v>
                </c:pt>
                <c:pt idx="485">
                  <c:v>2187</c:v>
                </c:pt>
                <c:pt idx="486">
                  <c:v>9602</c:v>
                </c:pt>
                <c:pt idx="487">
                  <c:v>2836</c:v>
                </c:pt>
                <c:pt idx="488">
                  <c:v>4089</c:v>
                </c:pt>
                <c:pt idx="489">
                  <c:v>16627</c:v>
                </c:pt>
                <c:pt idx="490">
                  <c:v>2619</c:v>
                </c:pt>
                <c:pt idx="491">
                  <c:v>5679</c:v>
                </c:pt>
                <c:pt idx="492">
                  <c:v>15402</c:v>
                </c:pt>
                <c:pt idx="493">
                  <c:v>5985</c:v>
                </c:pt>
                <c:pt idx="494">
                  <c:v>2579</c:v>
                </c:pt>
                <c:pt idx="495">
                  <c:v>3041</c:v>
                </c:pt>
                <c:pt idx="496">
                  <c:v>3447</c:v>
                </c:pt>
                <c:pt idx="497">
                  <c:v>19513</c:v>
                </c:pt>
                <c:pt idx="498">
                  <c:v>2773</c:v>
                </c:pt>
                <c:pt idx="499">
                  <c:v>7104</c:v>
                </c:pt>
                <c:pt idx="500">
                  <c:v>6322</c:v>
                </c:pt>
                <c:pt idx="501">
                  <c:v>2083</c:v>
                </c:pt>
                <c:pt idx="502">
                  <c:v>8381</c:v>
                </c:pt>
                <c:pt idx="503">
                  <c:v>2691</c:v>
                </c:pt>
                <c:pt idx="504">
                  <c:v>4286</c:v>
                </c:pt>
                <c:pt idx="505">
                  <c:v>2659</c:v>
                </c:pt>
                <c:pt idx="506">
                  <c:v>9434</c:v>
                </c:pt>
                <c:pt idx="507">
                  <c:v>5561</c:v>
                </c:pt>
                <c:pt idx="508">
                  <c:v>6646</c:v>
                </c:pt>
                <c:pt idx="509">
                  <c:v>7725</c:v>
                </c:pt>
                <c:pt idx="510">
                  <c:v>10725</c:v>
                </c:pt>
                <c:pt idx="511">
                  <c:v>8847</c:v>
                </c:pt>
                <c:pt idx="512">
                  <c:v>2045</c:v>
                </c:pt>
                <c:pt idx="513">
                  <c:v>1009</c:v>
                </c:pt>
                <c:pt idx="514">
                  <c:v>3348</c:v>
                </c:pt>
                <c:pt idx="515">
                  <c:v>1281</c:v>
                </c:pt>
                <c:pt idx="516">
                  <c:v>2819</c:v>
                </c:pt>
                <c:pt idx="517">
                  <c:v>4851</c:v>
                </c:pt>
                <c:pt idx="518">
                  <c:v>4028</c:v>
                </c:pt>
                <c:pt idx="519">
                  <c:v>2720</c:v>
                </c:pt>
                <c:pt idx="520">
                  <c:v>8120</c:v>
                </c:pt>
                <c:pt idx="521">
                  <c:v>4647</c:v>
                </c:pt>
                <c:pt idx="522">
                  <c:v>4680</c:v>
                </c:pt>
                <c:pt idx="523">
                  <c:v>3221</c:v>
                </c:pt>
                <c:pt idx="524">
                  <c:v>8621</c:v>
                </c:pt>
                <c:pt idx="525">
                  <c:v>4577</c:v>
                </c:pt>
                <c:pt idx="526">
                  <c:v>4553</c:v>
                </c:pt>
                <c:pt idx="527">
                  <c:v>5396</c:v>
                </c:pt>
                <c:pt idx="528">
                  <c:v>6796</c:v>
                </c:pt>
                <c:pt idx="529">
                  <c:v>7625</c:v>
                </c:pt>
                <c:pt idx="530">
                  <c:v>7412</c:v>
                </c:pt>
                <c:pt idx="531">
                  <c:v>11159</c:v>
                </c:pt>
                <c:pt idx="532">
                  <c:v>4960</c:v>
                </c:pt>
                <c:pt idx="533">
                  <c:v>10475</c:v>
                </c:pt>
                <c:pt idx="534">
                  <c:v>14814</c:v>
                </c:pt>
                <c:pt idx="535">
                  <c:v>19141</c:v>
                </c:pt>
                <c:pt idx="536">
                  <c:v>5405</c:v>
                </c:pt>
                <c:pt idx="537">
                  <c:v>8793</c:v>
                </c:pt>
                <c:pt idx="538">
                  <c:v>19189</c:v>
                </c:pt>
                <c:pt idx="539">
                  <c:v>3875</c:v>
                </c:pt>
                <c:pt idx="540">
                  <c:v>2216</c:v>
                </c:pt>
                <c:pt idx="541">
                  <c:v>11713</c:v>
                </c:pt>
                <c:pt idx="542">
                  <c:v>7861</c:v>
                </c:pt>
                <c:pt idx="543">
                  <c:v>3708</c:v>
                </c:pt>
                <c:pt idx="544">
                  <c:v>13770</c:v>
                </c:pt>
                <c:pt idx="545">
                  <c:v>5304</c:v>
                </c:pt>
                <c:pt idx="546">
                  <c:v>2642</c:v>
                </c:pt>
                <c:pt idx="547">
                  <c:v>2759</c:v>
                </c:pt>
                <c:pt idx="548">
                  <c:v>6804</c:v>
                </c:pt>
                <c:pt idx="549">
                  <c:v>6142</c:v>
                </c:pt>
                <c:pt idx="550">
                  <c:v>2500</c:v>
                </c:pt>
                <c:pt idx="551">
                  <c:v>6389</c:v>
                </c:pt>
                <c:pt idx="552">
                  <c:v>11103</c:v>
                </c:pt>
                <c:pt idx="553">
                  <c:v>2342</c:v>
                </c:pt>
                <c:pt idx="554">
                  <c:v>6811</c:v>
                </c:pt>
                <c:pt idx="555">
                  <c:v>2297</c:v>
                </c:pt>
                <c:pt idx="556">
                  <c:v>2450</c:v>
                </c:pt>
                <c:pt idx="557">
                  <c:v>5093</c:v>
                </c:pt>
                <c:pt idx="558">
                  <c:v>5309</c:v>
                </c:pt>
                <c:pt idx="559">
                  <c:v>3057</c:v>
                </c:pt>
                <c:pt idx="560">
                  <c:v>5121</c:v>
                </c:pt>
                <c:pt idx="561">
                  <c:v>16856</c:v>
                </c:pt>
                <c:pt idx="562">
                  <c:v>2686</c:v>
                </c:pt>
                <c:pt idx="563">
                  <c:v>6180</c:v>
                </c:pt>
                <c:pt idx="564">
                  <c:v>6632</c:v>
                </c:pt>
                <c:pt idx="565">
                  <c:v>3505</c:v>
                </c:pt>
                <c:pt idx="566">
                  <c:v>6397</c:v>
                </c:pt>
                <c:pt idx="567">
                  <c:v>6274</c:v>
                </c:pt>
                <c:pt idx="568">
                  <c:v>19859</c:v>
                </c:pt>
                <c:pt idx="569">
                  <c:v>7587</c:v>
                </c:pt>
                <c:pt idx="570">
                  <c:v>4258</c:v>
                </c:pt>
                <c:pt idx="571">
                  <c:v>4364</c:v>
                </c:pt>
                <c:pt idx="572">
                  <c:v>4335</c:v>
                </c:pt>
                <c:pt idx="573">
                  <c:v>5326</c:v>
                </c:pt>
                <c:pt idx="574">
                  <c:v>3280</c:v>
                </c:pt>
                <c:pt idx="575">
                  <c:v>5485</c:v>
                </c:pt>
                <c:pt idx="576">
                  <c:v>4342</c:v>
                </c:pt>
                <c:pt idx="577">
                  <c:v>2782</c:v>
                </c:pt>
                <c:pt idx="578">
                  <c:v>5980</c:v>
                </c:pt>
                <c:pt idx="579">
                  <c:v>4381</c:v>
                </c:pt>
                <c:pt idx="580">
                  <c:v>2572</c:v>
                </c:pt>
                <c:pt idx="581">
                  <c:v>3833</c:v>
                </c:pt>
                <c:pt idx="582">
                  <c:v>4244</c:v>
                </c:pt>
                <c:pt idx="583">
                  <c:v>6500</c:v>
                </c:pt>
                <c:pt idx="584">
                  <c:v>18430</c:v>
                </c:pt>
                <c:pt idx="585">
                  <c:v>1601</c:v>
                </c:pt>
                <c:pt idx="586">
                  <c:v>2694</c:v>
                </c:pt>
                <c:pt idx="587">
                  <c:v>3149</c:v>
                </c:pt>
                <c:pt idx="588">
                  <c:v>17639</c:v>
                </c:pt>
                <c:pt idx="589">
                  <c:v>2319</c:v>
                </c:pt>
                <c:pt idx="590">
                  <c:v>11691</c:v>
                </c:pt>
                <c:pt idx="591">
                  <c:v>5324</c:v>
                </c:pt>
                <c:pt idx="592">
                  <c:v>16752</c:v>
                </c:pt>
                <c:pt idx="593">
                  <c:v>5228</c:v>
                </c:pt>
                <c:pt idx="594">
                  <c:v>2700</c:v>
                </c:pt>
                <c:pt idx="595">
                  <c:v>19246</c:v>
                </c:pt>
                <c:pt idx="596">
                  <c:v>2506</c:v>
                </c:pt>
                <c:pt idx="597">
                  <c:v>6062</c:v>
                </c:pt>
                <c:pt idx="598">
                  <c:v>4382</c:v>
                </c:pt>
                <c:pt idx="599">
                  <c:v>2143</c:v>
                </c:pt>
                <c:pt idx="600">
                  <c:v>6162</c:v>
                </c:pt>
                <c:pt idx="601">
                  <c:v>5094</c:v>
                </c:pt>
                <c:pt idx="602">
                  <c:v>6877</c:v>
                </c:pt>
                <c:pt idx="603">
                  <c:v>2274</c:v>
                </c:pt>
                <c:pt idx="604">
                  <c:v>4434</c:v>
                </c:pt>
                <c:pt idx="605">
                  <c:v>6288</c:v>
                </c:pt>
                <c:pt idx="606">
                  <c:v>2553</c:v>
                </c:pt>
                <c:pt idx="607">
                  <c:v>7654</c:v>
                </c:pt>
                <c:pt idx="608">
                  <c:v>5160</c:v>
                </c:pt>
                <c:pt idx="609">
                  <c:v>17159</c:v>
                </c:pt>
                <c:pt idx="610">
                  <c:v>12808</c:v>
                </c:pt>
                <c:pt idx="611">
                  <c:v>10221</c:v>
                </c:pt>
                <c:pt idx="612">
                  <c:v>4779</c:v>
                </c:pt>
                <c:pt idx="613">
                  <c:v>3737</c:v>
                </c:pt>
                <c:pt idx="614">
                  <c:v>2366</c:v>
                </c:pt>
                <c:pt idx="615">
                  <c:v>1706</c:v>
                </c:pt>
                <c:pt idx="616">
                  <c:v>16307</c:v>
                </c:pt>
                <c:pt idx="617">
                  <c:v>5933</c:v>
                </c:pt>
                <c:pt idx="618">
                  <c:v>3424</c:v>
                </c:pt>
                <c:pt idx="619">
                  <c:v>4037</c:v>
                </c:pt>
                <c:pt idx="620">
                  <c:v>2559</c:v>
                </c:pt>
                <c:pt idx="621">
                  <c:v>6201</c:v>
                </c:pt>
                <c:pt idx="622">
                  <c:v>4403</c:v>
                </c:pt>
                <c:pt idx="623">
                  <c:v>3761</c:v>
                </c:pt>
                <c:pt idx="624">
                  <c:v>10934</c:v>
                </c:pt>
                <c:pt idx="625">
                  <c:v>10761</c:v>
                </c:pt>
                <c:pt idx="626">
                  <c:v>5175</c:v>
                </c:pt>
                <c:pt idx="627">
                  <c:v>13826</c:v>
                </c:pt>
                <c:pt idx="628">
                  <c:v>6334</c:v>
                </c:pt>
                <c:pt idx="629">
                  <c:v>4936</c:v>
                </c:pt>
                <c:pt idx="630">
                  <c:v>4775</c:v>
                </c:pt>
                <c:pt idx="631">
                  <c:v>2818</c:v>
                </c:pt>
                <c:pt idx="632">
                  <c:v>2515</c:v>
                </c:pt>
                <c:pt idx="633">
                  <c:v>2342</c:v>
                </c:pt>
                <c:pt idx="634">
                  <c:v>4194</c:v>
                </c:pt>
                <c:pt idx="635">
                  <c:v>10685</c:v>
                </c:pt>
                <c:pt idx="636">
                  <c:v>2022</c:v>
                </c:pt>
                <c:pt idx="637">
                  <c:v>2314</c:v>
                </c:pt>
                <c:pt idx="638">
                  <c:v>4256</c:v>
                </c:pt>
                <c:pt idx="639">
                  <c:v>3580</c:v>
                </c:pt>
                <c:pt idx="640">
                  <c:v>3162</c:v>
                </c:pt>
                <c:pt idx="641">
                  <c:v>6524</c:v>
                </c:pt>
                <c:pt idx="642">
                  <c:v>2899</c:v>
                </c:pt>
                <c:pt idx="643">
                  <c:v>5231</c:v>
                </c:pt>
                <c:pt idx="644">
                  <c:v>2356</c:v>
                </c:pt>
                <c:pt idx="645">
                  <c:v>2800</c:v>
                </c:pt>
                <c:pt idx="646">
                  <c:v>11836</c:v>
                </c:pt>
                <c:pt idx="647">
                  <c:v>10903</c:v>
                </c:pt>
                <c:pt idx="648">
                  <c:v>2973</c:v>
                </c:pt>
                <c:pt idx="649">
                  <c:v>14275</c:v>
                </c:pt>
                <c:pt idx="650">
                  <c:v>5562</c:v>
                </c:pt>
                <c:pt idx="651">
                  <c:v>4537</c:v>
                </c:pt>
                <c:pt idx="652">
                  <c:v>7642</c:v>
                </c:pt>
                <c:pt idx="653">
                  <c:v>17924</c:v>
                </c:pt>
                <c:pt idx="654">
                  <c:v>5204</c:v>
                </c:pt>
                <c:pt idx="655">
                  <c:v>2277</c:v>
                </c:pt>
                <c:pt idx="656">
                  <c:v>2795</c:v>
                </c:pt>
                <c:pt idx="657">
                  <c:v>2532</c:v>
                </c:pt>
                <c:pt idx="658">
                  <c:v>2559</c:v>
                </c:pt>
                <c:pt idx="659">
                  <c:v>4908</c:v>
                </c:pt>
                <c:pt idx="660">
                  <c:v>2380</c:v>
                </c:pt>
                <c:pt idx="661">
                  <c:v>4765</c:v>
                </c:pt>
                <c:pt idx="662">
                  <c:v>2044</c:v>
                </c:pt>
                <c:pt idx="663">
                  <c:v>2693</c:v>
                </c:pt>
                <c:pt idx="664">
                  <c:v>6586</c:v>
                </c:pt>
                <c:pt idx="665">
                  <c:v>3294</c:v>
                </c:pt>
                <c:pt idx="666">
                  <c:v>4171</c:v>
                </c:pt>
                <c:pt idx="667">
                  <c:v>2778</c:v>
                </c:pt>
                <c:pt idx="668">
                  <c:v>2377</c:v>
                </c:pt>
                <c:pt idx="669">
                  <c:v>2404</c:v>
                </c:pt>
                <c:pt idx="670">
                  <c:v>2318</c:v>
                </c:pt>
                <c:pt idx="671">
                  <c:v>2008</c:v>
                </c:pt>
                <c:pt idx="672">
                  <c:v>6244</c:v>
                </c:pt>
                <c:pt idx="673">
                  <c:v>2799</c:v>
                </c:pt>
                <c:pt idx="674">
                  <c:v>10552</c:v>
                </c:pt>
                <c:pt idx="675">
                  <c:v>2329</c:v>
                </c:pt>
                <c:pt idx="676">
                  <c:v>4014</c:v>
                </c:pt>
                <c:pt idx="677">
                  <c:v>7403</c:v>
                </c:pt>
                <c:pt idx="678">
                  <c:v>2259</c:v>
                </c:pt>
                <c:pt idx="679">
                  <c:v>6932</c:v>
                </c:pt>
                <c:pt idx="680">
                  <c:v>4678</c:v>
                </c:pt>
                <c:pt idx="681">
                  <c:v>13582</c:v>
                </c:pt>
                <c:pt idx="682">
                  <c:v>2332</c:v>
                </c:pt>
                <c:pt idx="683">
                  <c:v>2413</c:v>
                </c:pt>
                <c:pt idx="684">
                  <c:v>9705</c:v>
                </c:pt>
                <c:pt idx="685">
                  <c:v>4294</c:v>
                </c:pt>
                <c:pt idx="686">
                  <c:v>4721</c:v>
                </c:pt>
                <c:pt idx="687">
                  <c:v>2519</c:v>
                </c:pt>
                <c:pt idx="688">
                  <c:v>2121</c:v>
                </c:pt>
                <c:pt idx="689">
                  <c:v>2973</c:v>
                </c:pt>
                <c:pt idx="690">
                  <c:v>5855</c:v>
                </c:pt>
                <c:pt idx="691">
                  <c:v>3617</c:v>
                </c:pt>
                <c:pt idx="692">
                  <c:v>6725</c:v>
                </c:pt>
                <c:pt idx="693">
                  <c:v>10325</c:v>
                </c:pt>
                <c:pt idx="694">
                  <c:v>6949</c:v>
                </c:pt>
                <c:pt idx="695">
                  <c:v>10609</c:v>
                </c:pt>
                <c:pt idx="696">
                  <c:v>4447</c:v>
                </c:pt>
                <c:pt idx="697">
                  <c:v>2157</c:v>
                </c:pt>
                <c:pt idx="698">
                  <c:v>4601</c:v>
                </c:pt>
                <c:pt idx="699">
                  <c:v>17099</c:v>
                </c:pt>
                <c:pt idx="700">
                  <c:v>2479</c:v>
                </c:pt>
                <c:pt idx="701">
                  <c:v>14852</c:v>
                </c:pt>
                <c:pt idx="702">
                  <c:v>7264</c:v>
                </c:pt>
                <c:pt idx="703">
                  <c:v>5666</c:v>
                </c:pt>
                <c:pt idx="704">
                  <c:v>7823</c:v>
                </c:pt>
                <c:pt idx="705">
                  <c:v>7880</c:v>
                </c:pt>
                <c:pt idx="706">
                  <c:v>13194</c:v>
                </c:pt>
                <c:pt idx="707">
                  <c:v>5067</c:v>
                </c:pt>
                <c:pt idx="708">
                  <c:v>5079</c:v>
                </c:pt>
                <c:pt idx="709">
                  <c:v>2321</c:v>
                </c:pt>
                <c:pt idx="710">
                  <c:v>17444</c:v>
                </c:pt>
                <c:pt idx="711">
                  <c:v>2404</c:v>
                </c:pt>
                <c:pt idx="712">
                  <c:v>3452</c:v>
                </c:pt>
                <c:pt idx="713">
                  <c:v>2270</c:v>
                </c:pt>
                <c:pt idx="714">
                  <c:v>17399</c:v>
                </c:pt>
                <c:pt idx="715">
                  <c:v>5488</c:v>
                </c:pt>
                <c:pt idx="716">
                  <c:v>19419</c:v>
                </c:pt>
                <c:pt idx="717">
                  <c:v>2811</c:v>
                </c:pt>
                <c:pt idx="718">
                  <c:v>3633</c:v>
                </c:pt>
                <c:pt idx="719">
                  <c:v>4163</c:v>
                </c:pt>
                <c:pt idx="720">
                  <c:v>2132</c:v>
                </c:pt>
                <c:pt idx="721">
                  <c:v>13973</c:v>
                </c:pt>
                <c:pt idx="722">
                  <c:v>2684</c:v>
                </c:pt>
                <c:pt idx="723">
                  <c:v>10845</c:v>
                </c:pt>
                <c:pt idx="724">
                  <c:v>4377</c:v>
                </c:pt>
                <c:pt idx="725">
                  <c:v>3743</c:v>
                </c:pt>
                <c:pt idx="726">
                  <c:v>4148</c:v>
                </c:pt>
                <c:pt idx="727">
                  <c:v>1051</c:v>
                </c:pt>
                <c:pt idx="728">
                  <c:v>10739</c:v>
                </c:pt>
                <c:pt idx="729">
                  <c:v>10388</c:v>
                </c:pt>
                <c:pt idx="730">
                  <c:v>11416</c:v>
                </c:pt>
                <c:pt idx="731">
                  <c:v>2600</c:v>
                </c:pt>
                <c:pt idx="732">
                  <c:v>2422</c:v>
                </c:pt>
                <c:pt idx="733">
                  <c:v>5472</c:v>
                </c:pt>
                <c:pt idx="734">
                  <c:v>2451</c:v>
                </c:pt>
                <c:pt idx="735">
                  <c:v>4240</c:v>
                </c:pt>
                <c:pt idx="736">
                  <c:v>10999</c:v>
                </c:pt>
                <c:pt idx="737">
                  <c:v>5003</c:v>
                </c:pt>
                <c:pt idx="738">
                  <c:v>12742</c:v>
                </c:pt>
                <c:pt idx="739">
                  <c:v>4227</c:v>
                </c:pt>
                <c:pt idx="740">
                  <c:v>3917</c:v>
                </c:pt>
                <c:pt idx="741">
                  <c:v>18303</c:v>
                </c:pt>
                <c:pt idx="742">
                  <c:v>2380</c:v>
                </c:pt>
                <c:pt idx="743">
                  <c:v>13726</c:v>
                </c:pt>
                <c:pt idx="744">
                  <c:v>4777</c:v>
                </c:pt>
                <c:pt idx="745">
                  <c:v>6385</c:v>
                </c:pt>
                <c:pt idx="746">
                  <c:v>19973</c:v>
                </c:pt>
                <c:pt idx="747">
                  <c:v>6861</c:v>
                </c:pt>
                <c:pt idx="748">
                  <c:v>4969</c:v>
                </c:pt>
                <c:pt idx="749">
                  <c:v>19845</c:v>
                </c:pt>
                <c:pt idx="750">
                  <c:v>13320</c:v>
                </c:pt>
                <c:pt idx="751">
                  <c:v>6347</c:v>
                </c:pt>
                <c:pt idx="752">
                  <c:v>2743</c:v>
                </c:pt>
                <c:pt idx="753">
                  <c:v>10880</c:v>
                </c:pt>
                <c:pt idx="754">
                  <c:v>2342</c:v>
                </c:pt>
                <c:pt idx="755">
                  <c:v>17650</c:v>
                </c:pt>
                <c:pt idx="756">
                  <c:v>4025</c:v>
                </c:pt>
                <c:pt idx="757">
                  <c:v>9725</c:v>
                </c:pt>
                <c:pt idx="758">
                  <c:v>11904</c:v>
                </c:pt>
                <c:pt idx="759">
                  <c:v>2177</c:v>
                </c:pt>
                <c:pt idx="760">
                  <c:v>7525</c:v>
                </c:pt>
                <c:pt idx="761">
                  <c:v>4834</c:v>
                </c:pt>
                <c:pt idx="762">
                  <c:v>2042</c:v>
                </c:pt>
                <c:pt idx="763">
                  <c:v>2220</c:v>
                </c:pt>
                <c:pt idx="764">
                  <c:v>1052</c:v>
                </c:pt>
                <c:pt idx="765">
                  <c:v>2821</c:v>
                </c:pt>
                <c:pt idx="766">
                  <c:v>19237</c:v>
                </c:pt>
                <c:pt idx="767">
                  <c:v>4107</c:v>
                </c:pt>
                <c:pt idx="768">
                  <c:v>8396</c:v>
                </c:pt>
                <c:pt idx="769">
                  <c:v>2007</c:v>
                </c:pt>
                <c:pt idx="770">
                  <c:v>19627</c:v>
                </c:pt>
                <c:pt idx="771">
                  <c:v>10686</c:v>
                </c:pt>
                <c:pt idx="772">
                  <c:v>2942</c:v>
                </c:pt>
                <c:pt idx="773">
                  <c:v>8858</c:v>
                </c:pt>
                <c:pt idx="774">
                  <c:v>16756</c:v>
                </c:pt>
                <c:pt idx="775">
                  <c:v>10798</c:v>
                </c:pt>
                <c:pt idx="776">
                  <c:v>2323</c:v>
                </c:pt>
                <c:pt idx="777">
                  <c:v>1416</c:v>
                </c:pt>
                <c:pt idx="778">
                  <c:v>4615</c:v>
                </c:pt>
                <c:pt idx="779">
                  <c:v>2461</c:v>
                </c:pt>
                <c:pt idx="780">
                  <c:v>8722</c:v>
                </c:pt>
                <c:pt idx="781">
                  <c:v>3955</c:v>
                </c:pt>
                <c:pt idx="782">
                  <c:v>9957</c:v>
                </c:pt>
                <c:pt idx="783">
                  <c:v>3376</c:v>
                </c:pt>
                <c:pt idx="784">
                  <c:v>8823</c:v>
                </c:pt>
                <c:pt idx="785">
                  <c:v>10322</c:v>
                </c:pt>
                <c:pt idx="786">
                  <c:v>4621</c:v>
                </c:pt>
                <c:pt idx="787">
                  <c:v>10976</c:v>
                </c:pt>
                <c:pt idx="788">
                  <c:v>3660</c:v>
                </c:pt>
                <c:pt idx="789">
                  <c:v>10482</c:v>
                </c:pt>
                <c:pt idx="790">
                  <c:v>7119</c:v>
                </c:pt>
                <c:pt idx="791">
                  <c:v>9582</c:v>
                </c:pt>
                <c:pt idx="792">
                  <c:v>4508</c:v>
                </c:pt>
                <c:pt idx="793">
                  <c:v>2207</c:v>
                </c:pt>
                <c:pt idx="794">
                  <c:v>7756</c:v>
                </c:pt>
                <c:pt idx="795">
                  <c:v>6694</c:v>
                </c:pt>
                <c:pt idx="796">
                  <c:v>3691</c:v>
                </c:pt>
                <c:pt idx="797">
                  <c:v>2377</c:v>
                </c:pt>
                <c:pt idx="798">
                  <c:v>2313</c:v>
                </c:pt>
                <c:pt idx="799">
                  <c:v>17665</c:v>
                </c:pt>
                <c:pt idx="800">
                  <c:v>2596</c:v>
                </c:pt>
                <c:pt idx="801">
                  <c:v>4728</c:v>
                </c:pt>
                <c:pt idx="802">
                  <c:v>4302</c:v>
                </c:pt>
                <c:pt idx="803">
                  <c:v>2979</c:v>
                </c:pt>
                <c:pt idx="804">
                  <c:v>16885</c:v>
                </c:pt>
                <c:pt idx="805">
                  <c:v>5593</c:v>
                </c:pt>
                <c:pt idx="806">
                  <c:v>10445</c:v>
                </c:pt>
                <c:pt idx="807">
                  <c:v>8740</c:v>
                </c:pt>
                <c:pt idx="808">
                  <c:v>2514</c:v>
                </c:pt>
                <c:pt idx="809">
                  <c:v>7655</c:v>
                </c:pt>
                <c:pt idx="810">
                  <c:v>17465</c:v>
                </c:pt>
                <c:pt idx="811">
                  <c:v>7351</c:v>
                </c:pt>
                <c:pt idx="812">
                  <c:v>10820</c:v>
                </c:pt>
                <c:pt idx="813">
                  <c:v>12169</c:v>
                </c:pt>
                <c:pt idx="814">
                  <c:v>19626</c:v>
                </c:pt>
                <c:pt idx="815">
                  <c:v>2070</c:v>
                </c:pt>
                <c:pt idx="816">
                  <c:v>6782</c:v>
                </c:pt>
                <c:pt idx="817">
                  <c:v>7779</c:v>
                </c:pt>
                <c:pt idx="818">
                  <c:v>2791</c:v>
                </c:pt>
                <c:pt idx="819">
                  <c:v>3201</c:v>
                </c:pt>
                <c:pt idx="820">
                  <c:v>4968</c:v>
                </c:pt>
                <c:pt idx="821">
                  <c:v>13120</c:v>
                </c:pt>
                <c:pt idx="822">
                  <c:v>4033</c:v>
                </c:pt>
                <c:pt idx="823">
                  <c:v>3291</c:v>
                </c:pt>
                <c:pt idx="824">
                  <c:v>4272</c:v>
                </c:pt>
                <c:pt idx="825">
                  <c:v>5056</c:v>
                </c:pt>
                <c:pt idx="826">
                  <c:v>2844</c:v>
                </c:pt>
                <c:pt idx="827">
                  <c:v>2703</c:v>
                </c:pt>
                <c:pt idx="828">
                  <c:v>1904</c:v>
                </c:pt>
                <c:pt idx="829">
                  <c:v>8224</c:v>
                </c:pt>
                <c:pt idx="830">
                  <c:v>4766</c:v>
                </c:pt>
                <c:pt idx="831">
                  <c:v>2610</c:v>
                </c:pt>
                <c:pt idx="832">
                  <c:v>5731</c:v>
                </c:pt>
                <c:pt idx="833">
                  <c:v>2539</c:v>
                </c:pt>
                <c:pt idx="834">
                  <c:v>5714</c:v>
                </c:pt>
                <c:pt idx="835">
                  <c:v>4323</c:v>
                </c:pt>
                <c:pt idx="836">
                  <c:v>7336</c:v>
                </c:pt>
                <c:pt idx="837">
                  <c:v>13499</c:v>
                </c:pt>
                <c:pt idx="838">
                  <c:v>13758</c:v>
                </c:pt>
                <c:pt idx="839">
                  <c:v>5155</c:v>
                </c:pt>
                <c:pt idx="840">
                  <c:v>2258</c:v>
                </c:pt>
                <c:pt idx="841">
                  <c:v>3597</c:v>
                </c:pt>
                <c:pt idx="842">
                  <c:v>2515</c:v>
                </c:pt>
                <c:pt idx="843">
                  <c:v>4420</c:v>
                </c:pt>
                <c:pt idx="844">
                  <c:v>6578</c:v>
                </c:pt>
                <c:pt idx="845">
                  <c:v>4422</c:v>
                </c:pt>
                <c:pt idx="846">
                  <c:v>10274</c:v>
                </c:pt>
                <c:pt idx="847">
                  <c:v>5343</c:v>
                </c:pt>
                <c:pt idx="848">
                  <c:v>2376</c:v>
                </c:pt>
                <c:pt idx="849">
                  <c:v>5346</c:v>
                </c:pt>
                <c:pt idx="850">
                  <c:v>2827</c:v>
                </c:pt>
                <c:pt idx="851">
                  <c:v>19943</c:v>
                </c:pt>
                <c:pt idx="852">
                  <c:v>3131</c:v>
                </c:pt>
                <c:pt idx="853">
                  <c:v>2552</c:v>
                </c:pt>
                <c:pt idx="854">
                  <c:v>4477</c:v>
                </c:pt>
                <c:pt idx="855">
                  <c:v>6474</c:v>
                </c:pt>
                <c:pt idx="856">
                  <c:v>3033</c:v>
                </c:pt>
                <c:pt idx="857">
                  <c:v>2936</c:v>
                </c:pt>
                <c:pt idx="858">
                  <c:v>18606</c:v>
                </c:pt>
                <c:pt idx="859">
                  <c:v>2168</c:v>
                </c:pt>
                <c:pt idx="860">
                  <c:v>2853</c:v>
                </c:pt>
                <c:pt idx="861">
                  <c:v>17048</c:v>
                </c:pt>
                <c:pt idx="862">
                  <c:v>2290</c:v>
                </c:pt>
                <c:pt idx="863">
                  <c:v>3600</c:v>
                </c:pt>
                <c:pt idx="864">
                  <c:v>2107</c:v>
                </c:pt>
                <c:pt idx="865">
                  <c:v>4115</c:v>
                </c:pt>
                <c:pt idx="866">
                  <c:v>4327</c:v>
                </c:pt>
                <c:pt idx="867">
                  <c:v>17856</c:v>
                </c:pt>
                <c:pt idx="868">
                  <c:v>3196</c:v>
                </c:pt>
                <c:pt idx="869">
                  <c:v>19081</c:v>
                </c:pt>
                <c:pt idx="870">
                  <c:v>8966</c:v>
                </c:pt>
                <c:pt idx="871">
                  <c:v>2210</c:v>
                </c:pt>
                <c:pt idx="872">
                  <c:v>4539</c:v>
                </c:pt>
                <c:pt idx="873">
                  <c:v>2741</c:v>
                </c:pt>
                <c:pt idx="874">
                  <c:v>3491</c:v>
                </c:pt>
                <c:pt idx="875">
                  <c:v>4541</c:v>
                </c:pt>
                <c:pt idx="876">
                  <c:v>2678</c:v>
                </c:pt>
                <c:pt idx="877">
                  <c:v>7379</c:v>
                </c:pt>
                <c:pt idx="878">
                  <c:v>6272</c:v>
                </c:pt>
                <c:pt idx="879">
                  <c:v>5220</c:v>
                </c:pt>
                <c:pt idx="880">
                  <c:v>2743</c:v>
                </c:pt>
                <c:pt idx="881">
                  <c:v>4998</c:v>
                </c:pt>
                <c:pt idx="882">
                  <c:v>10252</c:v>
                </c:pt>
                <c:pt idx="883">
                  <c:v>2781</c:v>
                </c:pt>
                <c:pt idx="884">
                  <c:v>6852</c:v>
                </c:pt>
                <c:pt idx="885">
                  <c:v>4950</c:v>
                </c:pt>
                <c:pt idx="886">
                  <c:v>3579</c:v>
                </c:pt>
                <c:pt idx="887">
                  <c:v>13191</c:v>
                </c:pt>
                <c:pt idx="888">
                  <c:v>10377</c:v>
                </c:pt>
                <c:pt idx="889">
                  <c:v>2235</c:v>
                </c:pt>
                <c:pt idx="890">
                  <c:v>10502</c:v>
                </c:pt>
                <c:pt idx="891">
                  <c:v>2011</c:v>
                </c:pt>
                <c:pt idx="892">
                  <c:v>1859</c:v>
                </c:pt>
                <c:pt idx="893">
                  <c:v>3760</c:v>
                </c:pt>
                <c:pt idx="894">
                  <c:v>17779</c:v>
                </c:pt>
                <c:pt idx="895">
                  <c:v>6833</c:v>
                </c:pt>
                <c:pt idx="896">
                  <c:v>6812</c:v>
                </c:pt>
                <c:pt idx="897">
                  <c:v>5171</c:v>
                </c:pt>
                <c:pt idx="898">
                  <c:v>19740</c:v>
                </c:pt>
                <c:pt idx="899">
                  <c:v>18711</c:v>
                </c:pt>
                <c:pt idx="900">
                  <c:v>3692</c:v>
                </c:pt>
                <c:pt idx="901">
                  <c:v>2559</c:v>
                </c:pt>
                <c:pt idx="902">
                  <c:v>2517</c:v>
                </c:pt>
                <c:pt idx="903">
                  <c:v>6623</c:v>
                </c:pt>
                <c:pt idx="904">
                  <c:v>18265</c:v>
                </c:pt>
                <c:pt idx="905">
                  <c:v>16124</c:v>
                </c:pt>
                <c:pt idx="906">
                  <c:v>2585</c:v>
                </c:pt>
                <c:pt idx="907">
                  <c:v>18213</c:v>
                </c:pt>
                <c:pt idx="908">
                  <c:v>8380</c:v>
                </c:pt>
                <c:pt idx="909">
                  <c:v>2994</c:v>
                </c:pt>
                <c:pt idx="910">
                  <c:v>1223</c:v>
                </c:pt>
                <c:pt idx="911">
                  <c:v>1118</c:v>
                </c:pt>
                <c:pt idx="912">
                  <c:v>2875</c:v>
                </c:pt>
                <c:pt idx="913">
                  <c:v>18824</c:v>
                </c:pt>
                <c:pt idx="914">
                  <c:v>13577</c:v>
                </c:pt>
                <c:pt idx="915">
                  <c:v>2625</c:v>
                </c:pt>
                <c:pt idx="916">
                  <c:v>18789</c:v>
                </c:pt>
                <c:pt idx="917">
                  <c:v>4538</c:v>
                </c:pt>
                <c:pt idx="918">
                  <c:v>19847</c:v>
                </c:pt>
                <c:pt idx="919">
                  <c:v>10512</c:v>
                </c:pt>
                <c:pt idx="920">
                  <c:v>4444</c:v>
                </c:pt>
                <c:pt idx="921">
                  <c:v>2154</c:v>
                </c:pt>
                <c:pt idx="922">
                  <c:v>19190</c:v>
                </c:pt>
                <c:pt idx="923">
                  <c:v>4490</c:v>
                </c:pt>
                <c:pt idx="924">
                  <c:v>3506</c:v>
                </c:pt>
                <c:pt idx="925">
                  <c:v>2372</c:v>
                </c:pt>
                <c:pt idx="926">
                  <c:v>10231</c:v>
                </c:pt>
                <c:pt idx="927">
                  <c:v>5410</c:v>
                </c:pt>
                <c:pt idx="928">
                  <c:v>7978</c:v>
                </c:pt>
                <c:pt idx="929">
                  <c:v>3867</c:v>
                </c:pt>
                <c:pt idx="930">
                  <c:v>2838</c:v>
                </c:pt>
                <c:pt idx="931">
                  <c:v>4695</c:v>
                </c:pt>
                <c:pt idx="932">
                  <c:v>3339</c:v>
                </c:pt>
                <c:pt idx="933">
                  <c:v>2080</c:v>
                </c:pt>
                <c:pt idx="934">
                  <c:v>2096</c:v>
                </c:pt>
                <c:pt idx="935">
                  <c:v>6209</c:v>
                </c:pt>
                <c:pt idx="936">
                  <c:v>18061</c:v>
                </c:pt>
                <c:pt idx="937">
                  <c:v>17123</c:v>
                </c:pt>
                <c:pt idx="938">
                  <c:v>2372</c:v>
                </c:pt>
                <c:pt idx="939">
                  <c:v>4883</c:v>
                </c:pt>
                <c:pt idx="940">
                  <c:v>3904</c:v>
                </c:pt>
                <c:pt idx="941">
                  <c:v>4627</c:v>
                </c:pt>
                <c:pt idx="942">
                  <c:v>7094</c:v>
                </c:pt>
                <c:pt idx="943">
                  <c:v>3423</c:v>
                </c:pt>
                <c:pt idx="944">
                  <c:v>6674</c:v>
                </c:pt>
                <c:pt idx="945">
                  <c:v>16880</c:v>
                </c:pt>
                <c:pt idx="946">
                  <c:v>9094</c:v>
                </c:pt>
                <c:pt idx="947">
                  <c:v>8446</c:v>
                </c:pt>
                <c:pt idx="948">
                  <c:v>11916</c:v>
                </c:pt>
                <c:pt idx="949">
                  <c:v>4534</c:v>
                </c:pt>
                <c:pt idx="950">
                  <c:v>9852</c:v>
                </c:pt>
                <c:pt idx="951">
                  <c:v>6151</c:v>
                </c:pt>
                <c:pt idx="952">
                  <c:v>2302</c:v>
                </c:pt>
                <c:pt idx="953">
                  <c:v>2362</c:v>
                </c:pt>
                <c:pt idx="954">
                  <c:v>17861</c:v>
                </c:pt>
                <c:pt idx="955">
                  <c:v>19187</c:v>
                </c:pt>
                <c:pt idx="956">
                  <c:v>19717</c:v>
                </c:pt>
                <c:pt idx="957">
                  <c:v>3544</c:v>
                </c:pt>
                <c:pt idx="958">
                  <c:v>8500</c:v>
                </c:pt>
                <c:pt idx="959">
                  <c:v>4661</c:v>
                </c:pt>
                <c:pt idx="960">
                  <c:v>4103</c:v>
                </c:pt>
                <c:pt idx="961">
                  <c:v>4249</c:v>
                </c:pt>
                <c:pt idx="962">
                  <c:v>14026</c:v>
                </c:pt>
                <c:pt idx="963">
                  <c:v>6893</c:v>
                </c:pt>
                <c:pt idx="964">
                  <c:v>6125</c:v>
                </c:pt>
                <c:pt idx="965">
                  <c:v>3669</c:v>
                </c:pt>
                <c:pt idx="966">
                  <c:v>10008</c:v>
                </c:pt>
                <c:pt idx="967">
                  <c:v>2387</c:v>
                </c:pt>
                <c:pt idx="968">
                  <c:v>4639</c:v>
                </c:pt>
                <c:pt idx="969">
                  <c:v>7898</c:v>
                </c:pt>
                <c:pt idx="970">
                  <c:v>2534</c:v>
                </c:pt>
                <c:pt idx="971">
                  <c:v>13142</c:v>
                </c:pt>
                <c:pt idx="972">
                  <c:v>1611</c:v>
                </c:pt>
                <c:pt idx="973">
                  <c:v>5363</c:v>
                </c:pt>
                <c:pt idx="974">
                  <c:v>5071</c:v>
                </c:pt>
                <c:pt idx="975">
                  <c:v>13695</c:v>
                </c:pt>
                <c:pt idx="976">
                  <c:v>13402</c:v>
                </c:pt>
                <c:pt idx="977">
                  <c:v>2029</c:v>
                </c:pt>
                <c:pt idx="978">
                  <c:v>6377</c:v>
                </c:pt>
                <c:pt idx="979">
                  <c:v>5429</c:v>
                </c:pt>
                <c:pt idx="980">
                  <c:v>2785</c:v>
                </c:pt>
                <c:pt idx="981">
                  <c:v>4614</c:v>
                </c:pt>
                <c:pt idx="982">
                  <c:v>2610</c:v>
                </c:pt>
                <c:pt idx="983">
                  <c:v>6687</c:v>
                </c:pt>
                <c:pt idx="984">
                  <c:v>4724</c:v>
                </c:pt>
                <c:pt idx="985">
                  <c:v>6179</c:v>
                </c:pt>
                <c:pt idx="986">
                  <c:v>6120</c:v>
                </c:pt>
                <c:pt idx="987">
                  <c:v>10596</c:v>
                </c:pt>
                <c:pt idx="988">
                  <c:v>5467</c:v>
                </c:pt>
                <c:pt idx="989">
                  <c:v>2996</c:v>
                </c:pt>
                <c:pt idx="990">
                  <c:v>9998</c:v>
                </c:pt>
                <c:pt idx="991">
                  <c:v>4078</c:v>
                </c:pt>
                <c:pt idx="992">
                  <c:v>10920</c:v>
                </c:pt>
                <c:pt idx="993">
                  <c:v>6232</c:v>
                </c:pt>
                <c:pt idx="994">
                  <c:v>13247</c:v>
                </c:pt>
                <c:pt idx="995">
                  <c:v>4081</c:v>
                </c:pt>
                <c:pt idx="996">
                  <c:v>5769</c:v>
                </c:pt>
                <c:pt idx="997">
                  <c:v>2394</c:v>
                </c:pt>
                <c:pt idx="998">
                  <c:v>3904</c:v>
                </c:pt>
                <c:pt idx="999">
                  <c:v>16799</c:v>
                </c:pt>
                <c:pt idx="1000">
                  <c:v>2950</c:v>
                </c:pt>
                <c:pt idx="1001">
                  <c:v>3629</c:v>
                </c:pt>
                <c:pt idx="1002">
                  <c:v>9362</c:v>
                </c:pt>
                <c:pt idx="1003">
                  <c:v>3229</c:v>
                </c:pt>
                <c:pt idx="1004">
                  <c:v>3578</c:v>
                </c:pt>
                <c:pt idx="1005">
                  <c:v>7988</c:v>
                </c:pt>
                <c:pt idx="1006">
                  <c:v>4284</c:v>
                </c:pt>
                <c:pt idx="1007">
                  <c:v>7553</c:v>
                </c:pt>
                <c:pt idx="1008">
                  <c:v>17328</c:v>
                </c:pt>
                <c:pt idx="1009">
                  <c:v>19701</c:v>
                </c:pt>
                <c:pt idx="1010">
                  <c:v>14732</c:v>
                </c:pt>
                <c:pt idx="1011">
                  <c:v>9278</c:v>
                </c:pt>
                <c:pt idx="1012">
                  <c:v>1359</c:v>
                </c:pt>
                <c:pt idx="1013">
                  <c:v>4779</c:v>
                </c:pt>
                <c:pt idx="1014">
                  <c:v>16422</c:v>
                </c:pt>
                <c:pt idx="1015">
                  <c:v>2996</c:v>
                </c:pt>
                <c:pt idx="1016">
                  <c:v>1261</c:v>
                </c:pt>
                <c:pt idx="1017">
                  <c:v>2099</c:v>
                </c:pt>
                <c:pt idx="1018">
                  <c:v>5810</c:v>
                </c:pt>
                <c:pt idx="1019">
                  <c:v>5647</c:v>
                </c:pt>
                <c:pt idx="1020">
                  <c:v>3420</c:v>
                </c:pt>
                <c:pt idx="1021">
                  <c:v>4400</c:v>
                </c:pt>
                <c:pt idx="1022">
                  <c:v>3500</c:v>
                </c:pt>
                <c:pt idx="1023">
                  <c:v>2066</c:v>
                </c:pt>
                <c:pt idx="1024">
                  <c:v>17169</c:v>
                </c:pt>
                <c:pt idx="1025">
                  <c:v>4162</c:v>
                </c:pt>
                <c:pt idx="1026">
                  <c:v>9204</c:v>
                </c:pt>
                <c:pt idx="1027">
                  <c:v>3294</c:v>
                </c:pt>
                <c:pt idx="1028">
                  <c:v>2127</c:v>
                </c:pt>
                <c:pt idx="1029">
                  <c:v>3975</c:v>
                </c:pt>
                <c:pt idx="1030">
                  <c:v>10793</c:v>
                </c:pt>
                <c:pt idx="1031">
                  <c:v>10096</c:v>
                </c:pt>
                <c:pt idx="1032">
                  <c:v>3646</c:v>
                </c:pt>
                <c:pt idx="1033">
                  <c:v>7446</c:v>
                </c:pt>
                <c:pt idx="1034">
                  <c:v>10851</c:v>
                </c:pt>
                <c:pt idx="1035">
                  <c:v>2109</c:v>
                </c:pt>
                <c:pt idx="1036">
                  <c:v>3722</c:v>
                </c:pt>
                <c:pt idx="1037">
                  <c:v>9380</c:v>
                </c:pt>
                <c:pt idx="1038">
                  <c:v>5486</c:v>
                </c:pt>
                <c:pt idx="1039">
                  <c:v>2742</c:v>
                </c:pt>
                <c:pt idx="1040">
                  <c:v>13757</c:v>
                </c:pt>
                <c:pt idx="1041">
                  <c:v>8463</c:v>
                </c:pt>
                <c:pt idx="1042">
                  <c:v>3162</c:v>
                </c:pt>
                <c:pt idx="1043">
                  <c:v>16598</c:v>
                </c:pt>
                <c:pt idx="1044">
                  <c:v>6651</c:v>
                </c:pt>
                <c:pt idx="1045">
                  <c:v>2345</c:v>
                </c:pt>
                <c:pt idx="1046">
                  <c:v>3420</c:v>
                </c:pt>
                <c:pt idx="1047">
                  <c:v>4373</c:v>
                </c:pt>
                <c:pt idx="1048">
                  <c:v>4759</c:v>
                </c:pt>
                <c:pt idx="1049">
                  <c:v>5301</c:v>
                </c:pt>
                <c:pt idx="1050">
                  <c:v>3673</c:v>
                </c:pt>
                <c:pt idx="1051">
                  <c:v>4768</c:v>
                </c:pt>
                <c:pt idx="1052">
                  <c:v>1274</c:v>
                </c:pt>
                <c:pt idx="1053">
                  <c:v>4900</c:v>
                </c:pt>
                <c:pt idx="1054">
                  <c:v>10466</c:v>
                </c:pt>
                <c:pt idx="1055">
                  <c:v>17007</c:v>
                </c:pt>
                <c:pt idx="1056">
                  <c:v>2909</c:v>
                </c:pt>
                <c:pt idx="1057">
                  <c:v>5765</c:v>
                </c:pt>
                <c:pt idx="1058">
                  <c:v>4599</c:v>
                </c:pt>
                <c:pt idx="1059">
                  <c:v>2404</c:v>
                </c:pt>
                <c:pt idx="1060">
                  <c:v>3172</c:v>
                </c:pt>
                <c:pt idx="1061">
                  <c:v>2033</c:v>
                </c:pt>
                <c:pt idx="1062">
                  <c:v>10209</c:v>
                </c:pt>
                <c:pt idx="1063">
                  <c:v>8620</c:v>
                </c:pt>
                <c:pt idx="1064">
                  <c:v>2064</c:v>
                </c:pt>
                <c:pt idx="1065">
                  <c:v>4035</c:v>
                </c:pt>
                <c:pt idx="1066">
                  <c:v>3838</c:v>
                </c:pt>
                <c:pt idx="1067">
                  <c:v>4591</c:v>
                </c:pt>
                <c:pt idx="1068">
                  <c:v>2561</c:v>
                </c:pt>
                <c:pt idx="1069">
                  <c:v>1563</c:v>
                </c:pt>
                <c:pt idx="1070">
                  <c:v>4898</c:v>
                </c:pt>
                <c:pt idx="1071">
                  <c:v>4789</c:v>
                </c:pt>
                <c:pt idx="1072">
                  <c:v>3180</c:v>
                </c:pt>
                <c:pt idx="1073">
                  <c:v>6549</c:v>
                </c:pt>
                <c:pt idx="1074">
                  <c:v>6388</c:v>
                </c:pt>
                <c:pt idx="1075">
                  <c:v>11244</c:v>
                </c:pt>
                <c:pt idx="1076">
                  <c:v>16032</c:v>
                </c:pt>
                <c:pt idx="1077">
                  <c:v>2362</c:v>
                </c:pt>
                <c:pt idx="1078">
                  <c:v>16328</c:v>
                </c:pt>
                <c:pt idx="1079">
                  <c:v>8376</c:v>
                </c:pt>
                <c:pt idx="1080">
                  <c:v>16606</c:v>
                </c:pt>
                <c:pt idx="1081">
                  <c:v>8606</c:v>
                </c:pt>
                <c:pt idx="1082">
                  <c:v>2272</c:v>
                </c:pt>
                <c:pt idx="1083">
                  <c:v>2018</c:v>
                </c:pt>
                <c:pt idx="1084">
                  <c:v>7083</c:v>
                </c:pt>
                <c:pt idx="1085">
                  <c:v>4084</c:v>
                </c:pt>
                <c:pt idx="1086">
                  <c:v>14411</c:v>
                </c:pt>
                <c:pt idx="1087">
                  <c:v>2308</c:v>
                </c:pt>
                <c:pt idx="1088">
                  <c:v>4841</c:v>
                </c:pt>
                <c:pt idx="1089">
                  <c:v>4285</c:v>
                </c:pt>
                <c:pt idx="1090">
                  <c:v>9715</c:v>
                </c:pt>
                <c:pt idx="1091">
                  <c:v>4320</c:v>
                </c:pt>
                <c:pt idx="1092">
                  <c:v>2132</c:v>
                </c:pt>
                <c:pt idx="1093">
                  <c:v>10124</c:v>
                </c:pt>
                <c:pt idx="1094">
                  <c:v>5473</c:v>
                </c:pt>
                <c:pt idx="1095">
                  <c:v>5207</c:v>
                </c:pt>
                <c:pt idx="1096">
                  <c:v>16437</c:v>
                </c:pt>
                <c:pt idx="1097">
                  <c:v>2296</c:v>
                </c:pt>
                <c:pt idx="1098">
                  <c:v>4069</c:v>
                </c:pt>
                <c:pt idx="1099">
                  <c:v>7441</c:v>
                </c:pt>
                <c:pt idx="1100">
                  <c:v>2430</c:v>
                </c:pt>
                <c:pt idx="1101">
                  <c:v>5878</c:v>
                </c:pt>
                <c:pt idx="1102">
                  <c:v>2644</c:v>
                </c:pt>
                <c:pt idx="1103">
                  <c:v>6439</c:v>
                </c:pt>
                <c:pt idx="1104">
                  <c:v>2451</c:v>
                </c:pt>
                <c:pt idx="1105">
                  <c:v>6392</c:v>
                </c:pt>
                <c:pt idx="1106">
                  <c:v>9714</c:v>
                </c:pt>
                <c:pt idx="1107">
                  <c:v>6077</c:v>
                </c:pt>
                <c:pt idx="1108">
                  <c:v>2450</c:v>
                </c:pt>
                <c:pt idx="1109">
                  <c:v>9250</c:v>
                </c:pt>
                <c:pt idx="1110">
                  <c:v>2074</c:v>
                </c:pt>
                <c:pt idx="1111">
                  <c:v>10169</c:v>
                </c:pt>
                <c:pt idx="1112">
                  <c:v>4855</c:v>
                </c:pt>
                <c:pt idx="1113">
                  <c:v>4087</c:v>
                </c:pt>
                <c:pt idx="1114">
                  <c:v>2367</c:v>
                </c:pt>
                <c:pt idx="1115">
                  <c:v>2972</c:v>
                </c:pt>
                <c:pt idx="1116">
                  <c:v>19586</c:v>
                </c:pt>
                <c:pt idx="1117">
                  <c:v>5484</c:v>
                </c:pt>
                <c:pt idx="1118">
                  <c:v>2061</c:v>
                </c:pt>
                <c:pt idx="1119">
                  <c:v>9924</c:v>
                </c:pt>
                <c:pt idx="1120">
                  <c:v>4198</c:v>
                </c:pt>
                <c:pt idx="1121">
                  <c:v>6815</c:v>
                </c:pt>
                <c:pt idx="1122">
                  <c:v>4723</c:v>
                </c:pt>
                <c:pt idx="1123">
                  <c:v>6142</c:v>
                </c:pt>
                <c:pt idx="1124">
                  <c:v>8237</c:v>
                </c:pt>
                <c:pt idx="1125">
                  <c:v>8853</c:v>
                </c:pt>
                <c:pt idx="1126">
                  <c:v>19331</c:v>
                </c:pt>
                <c:pt idx="1127">
                  <c:v>2073</c:v>
                </c:pt>
                <c:pt idx="1128">
                  <c:v>5562</c:v>
                </c:pt>
                <c:pt idx="1129">
                  <c:v>19613</c:v>
                </c:pt>
                <c:pt idx="1130">
                  <c:v>3407</c:v>
                </c:pt>
                <c:pt idx="1131">
                  <c:v>5063</c:v>
                </c:pt>
                <c:pt idx="1132">
                  <c:v>4639</c:v>
                </c:pt>
                <c:pt idx="1133">
                  <c:v>4876</c:v>
                </c:pt>
                <c:pt idx="1134">
                  <c:v>2690</c:v>
                </c:pt>
                <c:pt idx="1135">
                  <c:v>17567</c:v>
                </c:pt>
                <c:pt idx="1136">
                  <c:v>2408</c:v>
                </c:pt>
                <c:pt idx="1137">
                  <c:v>2814</c:v>
                </c:pt>
                <c:pt idx="1138">
                  <c:v>11245</c:v>
                </c:pt>
                <c:pt idx="1139">
                  <c:v>3312</c:v>
                </c:pt>
                <c:pt idx="1140">
                  <c:v>19049</c:v>
                </c:pt>
                <c:pt idx="1141">
                  <c:v>2141</c:v>
                </c:pt>
                <c:pt idx="1142">
                  <c:v>5769</c:v>
                </c:pt>
                <c:pt idx="1143">
                  <c:v>4385</c:v>
                </c:pt>
                <c:pt idx="1144">
                  <c:v>5332</c:v>
                </c:pt>
                <c:pt idx="1145">
                  <c:v>4663</c:v>
                </c:pt>
                <c:pt idx="1146">
                  <c:v>4724</c:v>
                </c:pt>
                <c:pt idx="1147">
                  <c:v>3211</c:v>
                </c:pt>
                <c:pt idx="1148">
                  <c:v>5377</c:v>
                </c:pt>
                <c:pt idx="1149">
                  <c:v>4066</c:v>
                </c:pt>
                <c:pt idx="1150">
                  <c:v>5208</c:v>
                </c:pt>
                <c:pt idx="1151">
                  <c:v>4877</c:v>
                </c:pt>
                <c:pt idx="1152">
                  <c:v>3117</c:v>
                </c:pt>
                <c:pt idx="1153">
                  <c:v>1569</c:v>
                </c:pt>
                <c:pt idx="1154">
                  <c:v>19658</c:v>
                </c:pt>
                <c:pt idx="1155">
                  <c:v>3069</c:v>
                </c:pt>
                <c:pt idx="1156">
                  <c:v>10435</c:v>
                </c:pt>
                <c:pt idx="1157">
                  <c:v>4148</c:v>
                </c:pt>
                <c:pt idx="1158">
                  <c:v>5768</c:v>
                </c:pt>
                <c:pt idx="1159">
                  <c:v>5042</c:v>
                </c:pt>
                <c:pt idx="1160">
                  <c:v>5770</c:v>
                </c:pt>
                <c:pt idx="1161">
                  <c:v>7756</c:v>
                </c:pt>
                <c:pt idx="1162">
                  <c:v>10306</c:v>
                </c:pt>
                <c:pt idx="1163">
                  <c:v>3936</c:v>
                </c:pt>
                <c:pt idx="1164">
                  <c:v>7945</c:v>
                </c:pt>
                <c:pt idx="1165">
                  <c:v>5743</c:v>
                </c:pt>
                <c:pt idx="1166">
                  <c:v>15202</c:v>
                </c:pt>
                <c:pt idx="1167">
                  <c:v>5440</c:v>
                </c:pt>
                <c:pt idx="1168">
                  <c:v>3760</c:v>
                </c:pt>
                <c:pt idx="1169">
                  <c:v>3517</c:v>
                </c:pt>
                <c:pt idx="1170">
                  <c:v>2580</c:v>
                </c:pt>
                <c:pt idx="1171">
                  <c:v>2166</c:v>
                </c:pt>
                <c:pt idx="1172">
                  <c:v>5869</c:v>
                </c:pt>
                <c:pt idx="1173">
                  <c:v>8008</c:v>
                </c:pt>
                <c:pt idx="1174">
                  <c:v>5206</c:v>
                </c:pt>
                <c:pt idx="1175">
                  <c:v>5295</c:v>
                </c:pt>
                <c:pt idx="1176">
                  <c:v>16413</c:v>
                </c:pt>
                <c:pt idx="1177">
                  <c:v>13269</c:v>
                </c:pt>
                <c:pt idx="1178">
                  <c:v>2783</c:v>
                </c:pt>
                <c:pt idx="1179">
                  <c:v>5433</c:v>
                </c:pt>
                <c:pt idx="1180">
                  <c:v>2013</c:v>
                </c:pt>
                <c:pt idx="1181">
                  <c:v>13966</c:v>
                </c:pt>
                <c:pt idx="1182">
                  <c:v>4374</c:v>
                </c:pt>
                <c:pt idx="1183">
                  <c:v>6842</c:v>
                </c:pt>
                <c:pt idx="1184">
                  <c:v>17426</c:v>
                </c:pt>
                <c:pt idx="1185">
                  <c:v>17603</c:v>
                </c:pt>
                <c:pt idx="1186">
                  <c:v>4581</c:v>
                </c:pt>
                <c:pt idx="1187">
                  <c:v>4735</c:v>
                </c:pt>
                <c:pt idx="1188">
                  <c:v>4187</c:v>
                </c:pt>
                <c:pt idx="1189">
                  <c:v>5505</c:v>
                </c:pt>
                <c:pt idx="1190">
                  <c:v>5470</c:v>
                </c:pt>
                <c:pt idx="1191">
                  <c:v>5476</c:v>
                </c:pt>
                <c:pt idx="1192">
                  <c:v>2587</c:v>
                </c:pt>
                <c:pt idx="1193">
                  <c:v>2440</c:v>
                </c:pt>
                <c:pt idx="1194">
                  <c:v>15972</c:v>
                </c:pt>
                <c:pt idx="1195">
                  <c:v>15379</c:v>
                </c:pt>
                <c:pt idx="1196">
                  <c:v>7082</c:v>
                </c:pt>
                <c:pt idx="1197">
                  <c:v>2728</c:v>
                </c:pt>
                <c:pt idx="1198">
                  <c:v>5368</c:v>
                </c:pt>
                <c:pt idx="1199">
                  <c:v>5347</c:v>
                </c:pt>
                <c:pt idx="1200">
                  <c:v>3195</c:v>
                </c:pt>
                <c:pt idx="1201">
                  <c:v>3989</c:v>
                </c:pt>
                <c:pt idx="1202">
                  <c:v>3306</c:v>
                </c:pt>
                <c:pt idx="1203">
                  <c:v>7005</c:v>
                </c:pt>
                <c:pt idx="1204">
                  <c:v>2655</c:v>
                </c:pt>
                <c:pt idx="1205">
                  <c:v>1393</c:v>
                </c:pt>
                <c:pt idx="1206">
                  <c:v>2570</c:v>
                </c:pt>
                <c:pt idx="1207">
                  <c:v>3537</c:v>
                </c:pt>
                <c:pt idx="1208">
                  <c:v>3986</c:v>
                </c:pt>
                <c:pt idx="1209">
                  <c:v>10883</c:v>
                </c:pt>
                <c:pt idx="1210">
                  <c:v>2028</c:v>
                </c:pt>
                <c:pt idx="1211">
                  <c:v>9525</c:v>
                </c:pt>
                <c:pt idx="1212">
                  <c:v>2929</c:v>
                </c:pt>
                <c:pt idx="1213">
                  <c:v>2275</c:v>
                </c:pt>
                <c:pt idx="1214">
                  <c:v>7879</c:v>
                </c:pt>
                <c:pt idx="1215">
                  <c:v>4930</c:v>
                </c:pt>
                <c:pt idx="1216">
                  <c:v>7847</c:v>
                </c:pt>
                <c:pt idx="1217">
                  <c:v>4401</c:v>
                </c:pt>
                <c:pt idx="1218">
                  <c:v>9241</c:v>
                </c:pt>
                <c:pt idx="1219">
                  <c:v>2974</c:v>
                </c:pt>
                <c:pt idx="1220">
                  <c:v>4502</c:v>
                </c:pt>
                <c:pt idx="1221">
                  <c:v>10748</c:v>
                </c:pt>
                <c:pt idx="1222">
                  <c:v>1555</c:v>
                </c:pt>
                <c:pt idx="1223">
                  <c:v>12936</c:v>
                </c:pt>
                <c:pt idx="1224">
                  <c:v>2305</c:v>
                </c:pt>
                <c:pt idx="1225">
                  <c:v>16704</c:v>
                </c:pt>
                <c:pt idx="1226">
                  <c:v>3433</c:v>
                </c:pt>
                <c:pt idx="1227">
                  <c:v>3477</c:v>
                </c:pt>
                <c:pt idx="1228">
                  <c:v>6430</c:v>
                </c:pt>
                <c:pt idx="1229">
                  <c:v>6516</c:v>
                </c:pt>
                <c:pt idx="1230">
                  <c:v>3907</c:v>
                </c:pt>
                <c:pt idx="1231">
                  <c:v>5562</c:v>
                </c:pt>
                <c:pt idx="1232">
                  <c:v>6883</c:v>
                </c:pt>
                <c:pt idx="1233">
                  <c:v>2862</c:v>
                </c:pt>
                <c:pt idx="1234">
                  <c:v>4978</c:v>
                </c:pt>
                <c:pt idx="1235">
                  <c:v>10368</c:v>
                </c:pt>
                <c:pt idx="1236">
                  <c:v>6134</c:v>
                </c:pt>
                <c:pt idx="1237">
                  <c:v>6735</c:v>
                </c:pt>
                <c:pt idx="1238">
                  <c:v>3295</c:v>
                </c:pt>
                <c:pt idx="1239">
                  <c:v>5238</c:v>
                </c:pt>
                <c:pt idx="1240">
                  <c:v>6472</c:v>
                </c:pt>
                <c:pt idx="1241">
                  <c:v>9610</c:v>
                </c:pt>
                <c:pt idx="1242">
                  <c:v>19833</c:v>
                </c:pt>
                <c:pt idx="1243">
                  <c:v>9756</c:v>
                </c:pt>
                <c:pt idx="1244">
                  <c:v>4968</c:v>
                </c:pt>
                <c:pt idx="1245">
                  <c:v>2145</c:v>
                </c:pt>
                <c:pt idx="1246">
                  <c:v>2180</c:v>
                </c:pt>
                <c:pt idx="1247">
                  <c:v>8346</c:v>
                </c:pt>
                <c:pt idx="1248">
                  <c:v>3445</c:v>
                </c:pt>
                <c:pt idx="1249">
                  <c:v>2760</c:v>
                </c:pt>
                <c:pt idx="1250">
                  <c:v>6294</c:v>
                </c:pt>
                <c:pt idx="1251">
                  <c:v>7140</c:v>
                </c:pt>
                <c:pt idx="1252">
                  <c:v>2932</c:v>
                </c:pt>
                <c:pt idx="1253">
                  <c:v>5147</c:v>
                </c:pt>
                <c:pt idx="1254">
                  <c:v>4507</c:v>
                </c:pt>
                <c:pt idx="1255">
                  <c:v>8564</c:v>
                </c:pt>
                <c:pt idx="1256">
                  <c:v>2468</c:v>
                </c:pt>
                <c:pt idx="1257">
                  <c:v>8161</c:v>
                </c:pt>
                <c:pt idx="1258">
                  <c:v>2109</c:v>
                </c:pt>
                <c:pt idx="1259">
                  <c:v>5294</c:v>
                </c:pt>
                <c:pt idx="1260">
                  <c:v>2718</c:v>
                </c:pt>
                <c:pt idx="1261">
                  <c:v>5811</c:v>
                </c:pt>
                <c:pt idx="1262">
                  <c:v>2437</c:v>
                </c:pt>
                <c:pt idx="1263">
                  <c:v>2766</c:v>
                </c:pt>
                <c:pt idx="1264">
                  <c:v>19038</c:v>
                </c:pt>
                <c:pt idx="1265">
                  <c:v>3055</c:v>
                </c:pt>
                <c:pt idx="1266">
                  <c:v>2289</c:v>
                </c:pt>
                <c:pt idx="1267">
                  <c:v>4001</c:v>
                </c:pt>
                <c:pt idx="1268">
                  <c:v>12965</c:v>
                </c:pt>
                <c:pt idx="1269">
                  <c:v>3539</c:v>
                </c:pt>
                <c:pt idx="1270">
                  <c:v>6029</c:v>
                </c:pt>
                <c:pt idx="1271">
                  <c:v>2679</c:v>
                </c:pt>
                <c:pt idx="1272">
                  <c:v>3702</c:v>
                </c:pt>
                <c:pt idx="1273">
                  <c:v>2398</c:v>
                </c:pt>
                <c:pt idx="1274">
                  <c:v>5468</c:v>
                </c:pt>
                <c:pt idx="1275">
                  <c:v>13116</c:v>
                </c:pt>
                <c:pt idx="1276">
                  <c:v>4189</c:v>
                </c:pt>
                <c:pt idx="1277">
                  <c:v>19328</c:v>
                </c:pt>
                <c:pt idx="1278">
                  <c:v>8321</c:v>
                </c:pt>
                <c:pt idx="1279">
                  <c:v>2342</c:v>
                </c:pt>
                <c:pt idx="1280">
                  <c:v>4071</c:v>
                </c:pt>
                <c:pt idx="1281">
                  <c:v>5813</c:v>
                </c:pt>
                <c:pt idx="1282">
                  <c:v>3143</c:v>
                </c:pt>
                <c:pt idx="1283">
                  <c:v>2044</c:v>
                </c:pt>
                <c:pt idx="1284">
                  <c:v>13464</c:v>
                </c:pt>
                <c:pt idx="1285">
                  <c:v>7991</c:v>
                </c:pt>
                <c:pt idx="1286">
                  <c:v>3377</c:v>
                </c:pt>
                <c:pt idx="1287">
                  <c:v>5538</c:v>
                </c:pt>
                <c:pt idx="1288">
                  <c:v>5762</c:v>
                </c:pt>
                <c:pt idx="1289">
                  <c:v>2592</c:v>
                </c:pt>
                <c:pt idx="1290">
                  <c:v>5346</c:v>
                </c:pt>
                <c:pt idx="1291">
                  <c:v>4213</c:v>
                </c:pt>
                <c:pt idx="1292">
                  <c:v>4127</c:v>
                </c:pt>
                <c:pt idx="1293">
                  <c:v>2438</c:v>
                </c:pt>
                <c:pt idx="1294">
                  <c:v>6870</c:v>
                </c:pt>
                <c:pt idx="1295">
                  <c:v>10447</c:v>
                </c:pt>
                <c:pt idx="1296">
                  <c:v>9667</c:v>
                </c:pt>
                <c:pt idx="1297">
                  <c:v>2148</c:v>
                </c:pt>
                <c:pt idx="1298">
                  <c:v>8926</c:v>
                </c:pt>
                <c:pt idx="1299">
                  <c:v>6513</c:v>
                </c:pt>
                <c:pt idx="1300">
                  <c:v>6799</c:v>
                </c:pt>
                <c:pt idx="1301">
                  <c:v>16291</c:v>
                </c:pt>
                <c:pt idx="1302">
                  <c:v>2705</c:v>
                </c:pt>
                <c:pt idx="1303">
                  <c:v>10333</c:v>
                </c:pt>
                <c:pt idx="1304">
                  <c:v>4448</c:v>
                </c:pt>
                <c:pt idx="1305">
                  <c:v>6854</c:v>
                </c:pt>
                <c:pt idx="1306">
                  <c:v>9637</c:v>
                </c:pt>
                <c:pt idx="1307">
                  <c:v>3591</c:v>
                </c:pt>
                <c:pt idx="1308">
                  <c:v>5405</c:v>
                </c:pt>
                <c:pt idx="1309">
                  <c:v>4684</c:v>
                </c:pt>
                <c:pt idx="1310">
                  <c:v>15787</c:v>
                </c:pt>
                <c:pt idx="1311">
                  <c:v>1514</c:v>
                </c:pt>
                <c:pt idx="1312">
                  <c:v>2956</c:v>
                </c:pt>
                <c:pt idx="1313">
                  <c:v>2335</c:v>
                </c:pt>
                <c:pt idx="1314">
                  <c:v>5154</c:v>
                </c:pt>
                <c:pt idx="1315">
                  <c:v>6962</c:v>
                </c:pt>
                <c:pt idx="1316">
                  <c:v>5675</c:v>
                </c:pt>
                <c:pt idx="1317">
                  <c:v>2379</c:v>
                </c:pt>
                <c:pt idx="1318">
                  <c:v>3812</c:v>
                </c:pt>
                <c:pt idx="1319">
                  <c:v>4648</c:v>
                </c:pt>
                <c:pt idx="1320">
                  <c:v>2936</c:v>
                </c:pt>
                <c:pt idx="1321">
                  <c:v>2105</c:v>
                </c:pt>
                <c:pt idx="1322">
                  <c:v>8578</c:v>
                </c:pt>
                <c:pt idx="1323">
                  <c:v>2706</c:v>
                </c:pt>
                <c:pt idx="1324">
                  <c:v>6384</c:v>
                </c:pt>
                <c:pt idx="1325">
                  <c:v>3968</c:v>
                </c:pt>
                <c:pt idx="1326">
                  <c:v>9907</c:v>
                </c:pt>
                <c:pt idx="1327">
                  <c:v>13225</c:v>
                </c:pt>
                <c:pt idx="1328">
                  <c:v>3540</c:v>
                </c:pt>
                <c:pt idx="1329">
                  <c:v>2804</c:v>
                </c:pt>
                <c:pt idx="1330">
                  <c:v>19392</c:v>
                </c:pt>
                <c:pt idx="1331">
                  <c:v>19665</c:v>
                </c:pt>
                <c:pt idx="1332">
                  <c:v>2439</c:v>
                </c:pt>
                <c:pt idx="1333">
                  <c:v>7314</c:v>
                </c:pt>
                <c:pt idx="1334">
                  <c:v>4774</c:v>
                </c:pt>
                <c:pt idx="1335">
                  <c:v>3902</c:v>
                </c:pt>
                <c:pt idx="1336">
                  <c:v>2662</c:v>
                </c:pt>
                <c:pt idx="1337">
                  <c:v>2856</c:v>
                </c:pt>
                <c:pt idx="1338">
                  <c:v>1081</c:v>
                </c:pt>
                <c:pt idx="1339">
                  <c:v>2472</c:v>
                </c:pt>
                <c:pt idx="1340">
                  <c:v>5673</c:v>
                </c:pt>
                <c:pt idx="1341">
                  <c:v>4197</c:v>
                </c:pt>
                <c:pt idx="1342">
                  <c:v>9713</c:v>
                </c:pt>
                <c:pt idx="1343">
                  <c:v>2062</c:v>
                </c:pt>
                <c:pt idx="1344">
                  <c:v>4284</c:v>
                </c:pt>
                <c:pt idx="1345">
                  <c:v>4788</c:v>
                </c:pt>
                <c:pt idx="1346">
                  <c:v>5906</c:v>
                </c:pt>
                <c:pt idx="1347">
                  <c:v>3886</c:v>
                </c:pt>
                <c:pt idx="1348">
                  <c:v>16823</c:v>
                </c:pt>
                <c:pt idx="1349">
                  <c:v>2933</c:v>
                </c:pt>
                <c:pt idx="1350">
                  <c:v>6500</c:v>
                </c:pt>
                <c:pt idx="1351">
                  <c:v>17174</c:v>
                </c:pt>
                <c:pt idx="1352">
                  <c:v>5033</c:v>
                </c:pt>
                <c:pt idx="1353">
                  <c:v>2307</c:v>
                </c:pt>
                <c:pt idx="1354">
                  <c:v>2587</c:v>
                </c:pt>
                <c:pt idx="1355">
                  <c:v>5507</c:v>
                </c:pt>
                <c:pt idx="1356">
                  <c:v>4393</c:v>
                </c:pt>
                <c:pt idx="1357">
                  <c:v>13348</c:v>
                </c:pt>
                <c:pt idx="1358">
                  <c:v>6583</c:v>
                </c:pt>
                <c:pt idx="1359">
                  <c:v>8103</c:v>
                </c:pt>
                <c:pt idx="1360">
                  <c:v>3978</c:v>
                </c:pt>
                <c:pt idx="1361">
                  <c:v>2544</c:v>
                </c:pt>
                <c:pt idx="1362">
                  <c:v>5399</c:v>
                </c:pt>
                <c:pt idx="1363">
                  <c:v>5487</c:v>
                </c:pt>
                <c:pt idx="1364">
                  <c:v>6834</c:v>
                </c:pt>
                <c:pt idx="1365">
                  <c:v>1091</c:v>
                </c:pt>
                <c:pt idx="1366">
                  <c:v>5736</c:v>
                </c:pt>
                <c:pt idx="1367">
                  <c:v>2226</c:v>
                </c:pt>
                <c:pt idx="1368">
                  <c:v>5747</c:v>
                </c:pt>
                <c:pt idx="1369">
                  <c:v>9854</c:v>
                </c:pt>
                <c:pt idx="1370">
                  <c:v>5467</c:v>
                </c:pt>
                <c:pt idx="1371">
                  <c:v>5380</c:v>
                </c:pt>
                <c:pt idx="1372">
                  <c:v>5151</c:v>
                </c:pt>
                <c:pt idx="1373">
                  <c:v>2133</c:v>
                </c:pt>
                <c:pt idx="1374">
                  <c:v>17875</c:v>
                </c:pt>
                <c:pt idx="1375">
                  <c:v>2432</c:v>
                </c:pt>
                <c:pt idx="1376">
                  <c:v>4771</c:v>
                </c:pt>
                <c:pt idx="1377">
                  <c:v>19161</c:v>
                </c:pt>
                <c:pt idx="1378">
                  <c:v>5087</c:v>
                </c:pt>
                <c:pt idx="1379">
                  <c:v>2863</c:v>
                </c:pt>
                <c:pt idx="1380">
                  <c:v>5561</c:v>
                </c:pt>
                <c:pt idx="1381">
                  <c:v>2144</c:v>
                </c:pt>
                <c:pt idx="1382">
                  <c:v>3065</c:v>
                </c:pt>
                <c:pt idx="1383">
                  <c:v>2810</c:v>
                </c:pt>
                <c:pt idx="1384">
                  <c:v>9888</c:v>
                </c:pt>
                <c:pt idx="1385">
                  <c:v>8628</c:v>
                </c:pt>
                <c:pt idx="1386">
                  <c:v>2867</c:v>
                </c:pt>
                <c:pt idx="1387">
                  <c:v>5373</c:v>
                </c:pt>
                <c:pt idx="1388">
                  <c:v>6667</c:v>
                </c:pt>
                <c:pt idx="1389">
                  <c:v>5003</c:v>
                </c:pt>
                <c:pt idx="1390">
                  <c:v>2367</c:v>
                </c:pt>
                <c:pt idx="1391">
                  <c:v>2858</c:v>
                </c:pt>
                <c:pt idx="1392">
                  <c:v>5204</c:v>
                </c:pt>
                <c:pt idx="1393">
                  <c:v>4105</c:v>
                </c:pt>
                <c:pt idx="1394">
                  <c:v>9679</c:v>
                </c:pt>
                <c:pt idx="1395">
                  <c:v>5617</c:v>
                </c:pt>
                <c:pt idx="1396">
                  <c:v>10448</c:v>
                </c:pt>
                <c:pt idx="1397">
                  <c:v>2897</c:v>
                </c:pt>
                <c:pt idx="1398">
                  <c:v>5968</c:v>
                </c:pt>
                <c:pt idx="1399">
                  <c:v>7510</c:v>
                </c:pt>
                <c:pt idx="1400">
                  <c:v>2991</c:v>
                </c:pt>
                <c:pt idx="1401">
                  <c:v>19636</c:v>
                </c:pt>
                <c:pt idx="1402">
                  <c:v>1129</c:v>
                </c:pt>
                <c:pt idx="1403">
                  <c:v>13341</c:v>
                </c:pt>
                <c:pt idx="1404">
                  <c:v>4332</c:v>
                </c:pt>
                <c:pt idx="1405">
                  <c:v>11031</c:v>
                </c:pt>
                <c:pt idx="1406">
                  <c:v>4440</c:v>
                </c:pt>
                <c:pt idx="1407">
                  <c:v>4617</c:v>
                </c:pt>
                <c:pt idx="1408">
                  <c:v>2647</c:v>
                </c:pt>
                <c:pt idx="1409">
                  <c:v>6323</c:v>
                </c:pt>
                <c:pt idx="1410">
                  <c:v>5677</c:v>
                </c:pt>
                <c:pt idx="1411">
                  <c:v>2187</c:v>
                </c:pt>
                <c:pt idx="1412">
                  <c:v>3748</c:v>
                </c:pt>
                <c:pt idx="1413">
                  <c:v>3977</c:v>
                </c:pt>
                <c:pt idx="1414">
                  <c:v>8633</c:v>
                </c:pt>
                <c:pt idx="1415">
                  <c:v>2008</c:v>
                </c:pt>
                <c:pt idx="1416">
                  <c:v>4440</c:v>
                </c:pt>
                <c:pt idx="1417">
                  <c:v>3067</c:v>
                </c:pt>
                <c:pt idx="1418">
                  <c:v>5321</c:v>
                </c:pt>
                <c:pt idx="1419">
                  <c:v>5410</c:v>
                </c:pt>
                <c:pt idx="1420">
                  <c:v>2782</c:v>
                </c:pt>
                <c:pt idx="1421">
                  <c:v>11957</c:v>
                </c:pt>
                <c:pt idx="1422">
                  <c:v>2660</c:v>
                </c:pt>
                <c:pt idx="1423">
                  <c:v>3375</c:v>
                </c:pt>
                <c:pt idx="1424">
                  <c:v>5098</c:v>
                </c:pt>
                <c:pt idx="1425">
                  <c:v>4878</c:v>
                </c:pt>
                <c:pt idx="1426">
                  <c:v>2837</c:v>
                </c:pt>
                <c:pt idx="1427">
                  <c:v>2406</c:v>
                </c:pt>
                <c:pt idx="1428">
                  <c:v>2269</c:v>
                </c:pt>
                <c:pt idx="1429">
                  <c:v>4108</c:v>
                </c:pt>
                <c:pt idx="1430">
                  <c:v>13206</c:v>
                </c:pt>
                <c:pt idx="1431">
                  <c:v>10422</c:v>
                </c:pt>
                <c:pt idx="1432">
                  <c:v>13744</c:v>
                </c:pt>
                <c:pt idx="1433">
                  <c:v>4907</c:v>
                </c:pt>
                <c:pt idx="1434">
                  <c:v>3482</c:v>
                </c:pt>
                <c:pt idx="1435">
                  <c:v>2436</c:v>
                </c:pt>
                <c:pt idx="1436">
                  <c:v>2380</c:v>
                </c:pt>
                <c:pt idx="1437">
                  <c:v>19431</c:v>
                </c:pt>
                <c:pt idx="1438">
                  <c:v>1790</c:v>
                </c:pt>
                <c:pt idx="1439">
                  <c:v>7644</c:v>
                </c:pt>
                <c:pt idx="1440">
                  <c:v>5131</c:v>
                </c:pt>
                <c:pt idx="1441">
                  <c:v>6306</c:v>
                </c:pt>
                <c:pt idx="1442">
                  <c:v>4787</c:v>
                </c:pt>
                <c:pt idx="1443">
                  <c:v>18880</c:v>
                </c:pt>
                <c:pt idx="1444">
                  <c:v>2339</c:v>
                </c:pt>
                <c:pt idx="1445">
                  <c:v>13570</c:v>
                </c:pt>
                <c:pt idx="1446">
                  <c:v>6712</c:v>
                </c:pt>
                <c:pt idx="1447">
                  <c:v>5406</c:v>
                </c:pt>
                <c:pt idx="1448">
                  <c:v>8938</c:v>
                </c:pt>
                <c:pt idx="1449">
                  <c:v>2439</c:v>
                </c:pt>
                <c:pt idx="1450">
                  <c:v>8837</c:v>
                </c:pt>
                <c:pt idx="1451">
                  <c:v>5343</c:v>
                </c:pt>
                <c:pt idx="1452">
                  <c:v>6728</c:v>
                </c:pt>
                <c:pt idx="1453">
                  <c:v>6652</c:v>
                </c:pt>
                <c:pt idx="1454">
                  <c:v>4850</c:v>
                </c:pt>
                <c:pt idx="1455">
                  <c:v>2809</c:v>
                </c:pt>
                <c:pt idx="1456">
                  <c:v>5689</c:v>
                </c:pt>
                <c:pt idx="1457">
                  <c:v>2001</c:v>
                </c:pt>
                <c:pt idx="1458">
                  <c:v>2977</c:v>
                </c:pt>
                <c:pt idx="1459">
                  <c:v>4025</c:v>
                </c:pt>
                <c:pt idx="1460">
                  <c:v>3785</c:v>
                </c:pt>
                <c:pt idx="1461">
                  <c:v>10854</c:v>
                </c:pt>
                <c:pt idx="1462">
                  <c:v>12031</c:v>
                </c:pt>
                <c:pt idx="1463">
                  <c:v>9936</c:v>
                </c:pt>
                <c:pt idx="1464">
                  <c:v>2966</c:v>
                </c:pt>
                <c:pt idx="1465">
                  <c:v>2571</c:v>
                </c:pt>
                <c:pt idx="1466">
                  <c:v>9991</c:v>
                </c:pt>
                <c:pt idx="1467">
                  <c:v>6142</c:v>
                </c:pt>
                <c:pt idx="1468">
                  <c:v>5390</c:v>
                </c:pt>
                <c:pt idx="1469">
                  <c:v>4404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493-F642-86D1-8C6DD46613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34223032"/>
        <c:axId val="1134228936"/>
      </c:scatterChart>
      <c:valAx>
        <c:axId val="11342230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800" b="0"/>
                </a:pPr>
                <a:r>
                  <a:rPr lang="en-US" dirty="0"/>
                  <a:t>Job Level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800" b="0"/>
            </a:pPr>
            <a:endParaRPr lang="en-US"/>
          </a:p>
        </c:txPr>
        <c:crossAx val="1134228936"/>
        <c:crosses val="autoZero"/>
        <c:crossBetween val="midCat"/>
      </c:valAx>
      <c:valAx>
        <c:axId val="1134228936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800" b="0"/>
                </a:pPr>
                <a:r>
                  <a:rPr lang="en-US" dirty="0"/>
                  <a:t>Monthly Income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800" b="0"/>
            </a:pPr>
            <a:endParaRPr lang="en-US"/>
          </a:p>
        </c:txPr>
        <c:crossAx val="1134223032"/>
        <c:crosses val="autoZero"/>
        <c:crossBetween val="midCat"/>
      </c:valAx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ln w="6350">
      <a:noFill/>
    </a:ln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00" b="1"/>
            </a:pPr>
            <a:r>
              <a:rPr lang="en-US" dirty="0"/>
              <a:t>Monthly Income vs Total Working Years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>
              <a:noFill/>
            </a:ln>
          </c:spPr>
          <c:marker>
            <c:symbol val="circle"/>
            <c:size val="3"/>
            <c:spPr>
              <a:noFill/>
              <a:ln>
                <a:solidFill>
                  <a:srgbClr val="333399"/>
                </a:solidFill>
                <a:prstDash val="solid"/>
              </a:ln>
            </c:spPr>
          </c:marker>
          <c:trendline>
            <c:trendlineType val="linear"/>
            <c:dispRSqr val="1"/>
            <c:dispEq val="1"/>
            <c:trendlineLbl>
              <c:layout>
                <c:manualLayout>
                  <c:x val="0.15493259940926521"/>
                  <c:y val="-0.15126899286763817"/>
                </c:manualLayout>
              </c:layout>
              <c:tx>
                <c:rich>
                  <a:bodyPr/>
                  <a:lstStyle/>
                  <a:p>
                    <a:pPr>
                      <a:defRPr/>
                    </a:pPr>
                    <a:r>
                      <a:rPr lang="en-US" sz="1000" b="0" i="0" u="none" strike="noStrike" baseline="0" dirty="0">
                        <a:effectLst/>
                      </a:rPr>
                      <a:t>Monthly income (predicted) </a:t>
                    </a:r>
                    <a:r>
                      <a:rPr lang="en-US" baseline="0" dirty="0"/>
                      <a:t> = 472.86x + 1174.4</a:t>
                    </a:r>
                    <a:br>
                      <a:rPr lang="en-US" baseline="0" dirty="0"/>
                    </a:br>
                    <a:r>
                      <a:rPr lang="en-US" baseline="0" dirty="0"/>
                      <a:t>R² = 0.5997</a:t>
                    </a:r>
                    <a:endParaRPr lang="en-US" dirty="0"/>
                  </a:p>
                </c:rich>
              </c:tx>
              <c:numFmt formatCode="General" sourceLinked="0"/>
            </c:trendlineLbl>
          </c:trendline>
          <c:xVal>
            <c:numRef>
              <c:f>'Scatterplot for Salary'!ScatterX_8E0F3</c:f>
              <c:numCache>
                <c:formatCode>General</c:formatCode>
                <c:ptCount val="1470"/>
                <c:pt idx="0">
                  <c:v>8</c:v>
                </c:pt>
                <c:pt idx="1">
                  <c:v>10</c:v>
                </c:pt>
                <c:pt idx="2">
                  <c:v>7</c:v>
                </c:pt>
                <c:pt idx="3">
                  <c:v>8</c:v>
                </c:pt>
                <c:pt idx="4">
                  <c:v>6</c:v>
                </c:pt>
                <c:pt idx="5">
                  <c:v>8</c:v>
                </c:pt>
                <c:pt idx="6">
                  <c:v>12</c:v>
                </c:pt>
                <c:pt idx="7">
                  <c:v>1</c:v>
                </c:pt>
                <c:pt idx="8">
                  <c:v>10</c:v>
                </c:pt>
                <c:pt idx="9">
                  <c:v>17</c:v>
                </c:pt>
                <c:pt idx="10">
                  <c:v>6</c:v>
                </c:pt>
                <c:pt idx="11">
                  <c:v>10</c:v>
                </c:pt>
                <c:pt idx="12">
                  <c:v>5</c:v>
                </c:pt>
                <c:pt idx="13">
                  <c:v>3</c:v>
                </c:pt>
                <c:pt idx="14">
                  <c:v>6</c:v>
                </c:pt>
                <c:pt idx="15">
                  <c:v>10</c:v>
                </c:pt>
                <c:pt idx="16">
                  <c:v>7</c:v>
                </c:pt>
                <c:pt idx="17">
                  <c:v>1</c:v>
                </c:pt>
                <c:pt idx="18">
                  <c:v>31</c:v>
                </c:pt>
                <c:pt idx="19">
                  <c:v>6</c:v>
                </c:pt>
                <c:pt idx="20">
                  <c:v>5</c:v>
                </c:pt>
                <c:pt idx="21">
                  <c:v>10</c:v>
                </c:pt>
                <c:pt idx="22">
                  <c:v>13</c:v>
                </c:pt>
                <c:pt idx="23">
                  <c:v>1</c:v>
                </c:pt>
                <c:pt idx="24">
                  <c:v>8</c:v>
                </c:pt>
                <c:pt idx="25">
                  <c:v>26</c:v>
                </c:pt>
                <c:pt idx="26">
                  <c:v>10</c:v>
                </c:pt>
                <c:pt idx="27">
                  <c:v>10</c:v>
                </c:pt>
                <c:pt idx="28">
                  <c:v>24</c:v>
                </c:pt>
                <c:pt idx="29">
                  <c:v>22</c:v>
                </c:pt>
                <c:pt idx="30">
                  <c:v>7</c:v>
                </c:pt>
                <c:pt idx="31">
                  <c:v>9</c:v>
                </c:pt>
                <c:pt idx="32">
                  <c:v>10</c:v>
                </c:pt>
                <c:pt idx="33">
                  <c:v>19</c:v>
                </c:pt>
                <c:pt idx="34">
                  <c:v>6</c:v>
                </c:pt>
                <c:pt idx="35">
                  <c:v>6</c:v>
                </c:pt>
                <c:pt idx="36">
                  <c:v>3</c:v>
                </c:pt>
                <c:pt idx="37">
                  <c:v>2</c:v>
                </c:pt>
                <c:pt idx="38">
                  <c:v>6</c:v>
                </c:pt>
                <c:pt idx="39">
                  <c:v>10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9</c:v>
                </c:pt>
                <c:pt idx="44">
                  <c:v>12</c:v>
                </c:pt>
                <c:pt idx="45">
                  <c:v>23</c:v>
                </c:pt>
                <c:pt idx="46">
                  <c:v>10</c:v>
                </c:pt>
                <c:pt idx="47">
                  <c:v>8</c:v>
                </c:pt>
                <c:pt idx="48">
                  <c:v>14</c:v>
                </c:pt>
                <c:pt idx="49">
                  <c:v>1</c:v>
                </c:pt>
                <c:pt idx="50">
                  <c:v>23</c:v>
                </c:pt>
                <c:pt idx="51">
                  <c:v>2</c:v>
                </c:pt>
                <c:pt idx="52">
                  <c:v>9</c:v>
                </c:pt>
                <c:pt idx="53">
                  <c:v>10</c:v>
                </c:pt>
                <c:pt idx="54">
                  <c:v>5</c:v>
                </c:pt>
                <c:pt idx="55">
                  <c:v>15</c:v>
                </c:pt>
                <c:pt idx="56">
                  <c:v>9</c:v>
                </c:pt>
                <c:pt idx="57">
                  <c:v>4</c:v>
                </c:pt>
                <c:pt idx="58">
                  <c:v>10</c:v>
                </c:pt>
                <c:pt idx="59">
                  <c:v>7</c:v>
                </c:pt>
                <c:pt idx="60">
                  <c:v>9</c:v>
                </c:pt>
                <c:pt idx="61">
                  <c:v>10</c:v>
                </c:pt>
                <c:pt idx="62">
                  <c:v>29</c:v>
                </c:pt>
                <c:pt idx="63">
                  <c:v>28</c:v>
                </c:pt>
                <c:pt idx="64">
                  <c:v>17</c:v>
                </c:pt>
                <c:pt idx="65">
                  <c:v>21</c:v>
                </c:pt>
                <c:pt idx="66">
                  <c:v>6</c:v>
                </c:pt>
                <c:pt idx="67">
                  <c:v>25</c:v>
                </c:pt>
                <c:pt idx="68">
                  <c:v>5</c:v>
                </c:pt>
                <c:pt idx="69">
                  <c:v>2</c:v>
                </c:pt>
                <c:pt idx="70">
                  <c:v>20</c:v>
                </c:pt>
                <c:pt idx="71">
                  <c:v>6</c:v>
                </c:pt>
                <c:pt idx="72">
                  <c:v>1</c:v>
                </c:pt>
                <c:pt idx="73">
                  <c:v>10</c:v>
                </c:pt>
                <c:pt idx="74">
                  <c:v>5</c:v>
                </c:pt>
                <c:pt idx="75">
                  <c:v>11</c:v>
                </c:pt>
                <c:pt idx="76">
                  <c:v>16</c:v>
                </c:pt>
                <c:pt idx="77">
                  <c:v>17</c:v>
                </c:pt>
                <c:pt idx="78">
                  <c:v>16</c:v>
                </c:pt>
                <c:pt idx="79">
                  <c:v>16</c:v>
                </c:pt>
                <c:pt idx="80">
                  <c:v>10</c:v>
                </c:pt>
                <c:pt idx="81">
                  <c:v>6</c:v>
                </c:pt>
                <c:pt idx="82">
                  <c:v>24</c:v>
                </c:pt>
                <c:pt idx="83">
                  <c:v>17</c:v>
                </c:pt>
                <c:pt idx="84">
                  <c:v>5</c:v>
                </c:pt>
                <c:pt idx="85">
                  <c:v>35</c:v>
                </c:pt>
                <c:pt idx="86">
                  <c:v>3</c:v>
                </c:pt>
                <c:pt idx="87">
                  <c:v>10</c:v>
                </c:pt>
                <c:pt idx="88">
                  <c:v>11</c:v>
                </c:pt>
                <c:pt idx="89">
                  <c:v>9</c:v>
                </c:pt>
                <c:pt idx="90">
                  <c:v>22</c:v>
                </c:pt>
                <c:pt idx="91">
                  <c:v>11</c:v>
                </c:pt>
                <c:pt idx="92">
                  <c:v>11</c:v>
                </c:pt>
                <c:pt idx="93">
                  <c:v>21</c:v>
                </c:pt>
                <c:pt idx="94">
                  <c:v>12</c:v>
                </c:pt>
                <c:pt idx="95">
                  <c:v>16</c:v>
                </c:pt>
                <c:pt idx="96">
                  <c:v>4</c:v>
                </c:pt>
                <c:pt idx="97">
                  <c:v>5</c:v>
                </c:pt>
                <c:pt idx="98">
                  <c:v>35</c:v>
                </c:pt>
                <c:pt idx="99">
                  <c:v>17</c:v>
                </c:pt>
                <c:pt idx="100">
                  <c:v>7</c:v>
                </c:pt>
                <c:pt idx="101">
                  <c:v>1</c:v>
                </c:pt>
                <c:pt idx="102">
                  <c:v>1</c:v>
                </c:pt>
                <c:pt idx="103">
                  <c:v>16</c:v>
                </c:pt>
                <c:pt idx="104">
                  <c:v>17</c:v>
                </c:pt>
                <c:pt idx="105">
                  <c:v>30</c:v>
                </c:pt>
                <c:pt idx="106">
                  <c:v>28</c:v>
                </c:pt>
                <c:pt idx="107">
                  <c:v>6</c:v>
                </c:pt>
                <c:pt idx="108">
                  <c:v>2</c:v>
                </c:pt>
                <c:pt idx="109">
                  <c:v>1</c:v>
                </c:pt>
                <c:pt idx="110">
                  <c:v>23</c:v>
                </c:pt>
                <c:pt idx="111">
                  <c:v>9</c:v>
                </c:pt>
                <c:pt idx="112">
                  <c:v>23</c:v>
                </c:pt>
                <c:pt idx="113">
                  <c:v>6</c:v>
                </c:pt>
                <c:pt idx="114">
                  <c:v>12</c:v>
                </c:pt>
                <c:pt idx="115">
                  <c:v>12</c:v>
                </c:pt>
                <c:pt idx="116">
                  <c:v>14</c:v>
                </c:pt>
                <c:pt idx="117">
                  <c:v>10</c:v>
                </c:pt>
                <c:pt idx="118">
                  <c:v>7</c:v>
                </c:pt>
                <c:pt idx="119">
                  <c:v>25</c:v>
                </c:pt>
                <c:pt idx="120">
                  <c:v>10</c:v>
                </c:pt>
                <c:pt idx="121">
                  <c:v>8</c:v>
                </c:pt>
                <c:pt idx="122">
                  <c:v>7</c:v>
                </c:pt>
                <c:pt idx="123">
                  <c:v>23</c:v>
                </c:pt>
                <c:pt idx="124">
                  <c:v>12</c:v>
                </c:pt>
                <c:pt idx="125">
                  <c:v>5</c:v>
                </c:pt>
                <c:pt idx="126">
                  <c:v>35</c:v>
                </c:pt>
                <c:pt idx="127">
                  <c:v>1</c:v>
                </c:pt>
                <c:pt idx="128">
                  <c:v>3</c:v>
                </c:pt>
                <c:pt idx="129">
                  <c:v>16</c:v>
                </c:pt>
                <c:pt idx="130">
                  <c:v>18</c:v>
                </c:pt>
                <c:pt idx="131">
                  <c:v>16</c:v>
                </c:pt>
                <c:pt idx="132">
                  <c:v>4</c:v>
                </c:pt>
                <c:pt idx="133">
                  <c:v>12</c:v>
                </c:pt>
                <c:pt idx="134">
                  <c:v>8</c:v>
                </c:pt>
                <c:pt idx="135">
                  <c:v>7</c:v>
                </c:pt>
                <c:pt idx="136">
                  <c:v>18</c:v>
                </c:pt>
                <c:pt idx="137">
                  <c:v>17</c:v>
                </c:pt>
                <c:pt idx="138">
                  <c:v>6</c:v>
                </c:pt>
                <c:pt idx="139">
                  <c:v>12</c:v>
                </c:pt>
                <c:pt idx="140">
                  <c:v>10</c:v>
                </c:pt>
                <c:pt idx="141">
                  <c:v>9</c:v>
                </c:pt>
                <c:pt idx="142">
                  <c:v>19</c:v>
                </c:pt>
                <c:pt idx="143">
                  <c:v>5</c:v>
                </c:pt>
                <c:pt idx="144">
                  <c:v>9</c:v>
                </c:pt>
                <c:pt idx="145">
                  <c:v>8</c:v>
                </c:pt>
                <c:pt idx="146">
                  <c:v>6</c:v>
                </c:pt>
                <c:pt idx="147">
                  <c:v>21</c:v>
                </c:pt>
                <c:pt idx="148">
                  <c:v>7</c:v>
                </c:pt>
                <c:pt idx="149">
                  <c:v>1</c:v>
                </c:pt>
                <c:pt idx="150">
                  <c:v>20</c:v>
                </c:pt>
                <c:pt idx="151">
                  <c:v>10</c:v>
                </c:pt>
                <c:pt idx="152">
                  <c:v>13</c:v>
                </c:pt>
                <c:pt idx="153">
                  <c:v>20</c:v>
                </c:pt>
                <c:pt idx="154">
                  <c:v>9</c:v>
                </c:pt>
                <c:pt idx="155">
                  <c:v>10</c:v>
                </c:pt>
                <c:pt idx="156">
                  <c:v>10</c:v>
                </c:pt>
                <c:pt idx="157">
                  <c:v>9</c:v>
                </c:pt>
                <c:pt idx="158">
                  <c:v>15</c:v>
                </c:pt>
                <c:pt idx="159">
                  <c:v>6</c:v>
                </c:pt>
                <c:pt idx="160">
                  <c:v>2</c:v>
                </c:pt>
                <c:pt idx="161">
                  <c:v>6</c:v>
                </c:pt>
                <c:pt idx="162">
                  <c:v>5</c:v>
                </c:pt>
                <c:pt idx="163">
                  <c:v>12</c:v>
                </c:pt>
                <c:pt idx="164">
                  <c:v>1</c:v>
                </c:pt>
                <c:pt idx="165">
                  <c:v>21</c:v>
                </c:pt>
                <c:pt idx="166">
                  <c:v>13</c:v>
                </c:pt>
                <c:pt idx="167">
                  <c:v>12</c:v>
                </c:pt>
                <c:pt idx="168">
                  <c:v>12</c:v>
                </c:pt>
                <c:pt idx="169">
                  <c:v>8</c:v>
                </c:pt>
                <c:pt idx="170">
                  <c:v>6</c:v>
                </c:pt>
                <c:pt idx="171">
                  <c:v>1</c:v>
                </c:pt>
                <c:pt idx="172">
                  <c:v>13</c:v>
                </c:pt>
                <c:pt idx="173">
                  <c:v>12</c:v>
                </c:pt>
                <c:pt idx="174">
                  <c:v>9</c:v>
                </c:pt>
                <c:pt idx="175">
                  <c:v>19</c:v>
                </c:pt>
                <c:pt idx="176">
                  <c:v>4</c:v>
                </c:pt>
                <c:pt idx="177">
                  <c:v>1</c:v>
                </c:pt>
                <c:pt idx="178">
                  <c:v>24</c:v>
                </c:pt>
                <c:pt idx="179">
                  <c:v>2</c:v>
                </c:pt>
                <c:pt idx="180">
                  <c:v>7</c:v>
                </c:pt>
                <c:pt idx="181">
                  <c:v>9</c:v>
                </c:pt>
                <c:pt idx="182">
                  <c:v>4</c:v>
                </c:pt>
                <c:pt idx="183">
                  <c:v>5</c:v>
                </c:pt>
                <c:pt idx="184">
                  <c:v>5</c:v>
                </c:pt>
                <c:pt idx="185">
                  <c:v>8</c:v>
                </c:pt>
                <c:pt idx="186">
                  <c:v>21</c:v>
                </c:pt>
                <c:pt idx="187">
                  <c:v>35</c:v>
                </c:pt>
                <c:pt idx="188">
                  <c:v>10</c:v>
                </c:pt>
                <c:pt idx="189">
                  <c:v>21</c:v>
                </c:pt>
                <c:pt idx="190">
                  <c:v>34</c:v>
                </c:pt>
                <c:pt idx="191">
                  <c:v>7</c:v>
                </c:pt>
                <c:pt idx="192">
                  <c:v>8</c:v>
                </c:pt>
                <c:pt idx="193">
                  <c:v>7</c:v>
                </c:pt>
                <c:pt idx="194">
                  <c:v>22</c:v>
                </c:pt>
                <c:pt idx="195">
                  <c:v>8</c:v>
                </c:pt>
                <c:pt idx="196">
                  <c:v>10</c:v>
                </c:pt>
                <c:pt idx="197">
                  <c:v>11</c:v>
                </c:pt>
                <c:pt idx="198">
                  <c:v>14</c:v>
                </c:pt>
                <c:pt idx="199">
                  <c:v>9</c:v>
                </c:pt>
                <c:pt idx="200">
                  <c:v>6</c:v>
                </c:pt>
                <c:pt idx="201">
                  <c:v>7</c:v>
                </c:pt>
                <c:pt idx="202">
                  <c:v>5</c:v>
                </c:pt>
                <c:pt idx="203">
                  <c:v>15</c:v>
                </c:pt>
                <c:pt idx="204">
                  <c:v>17</c:v>
                </c:pt>
                <c:pt idx="205">
                  <c:v>10</c:v>
                </c:pt>
                <c:pt idx="206">
                  <c:v>4</c:v>
                </c:pt>
                <c:pt idx="207">
                  <c:v>8</c:v>
                </c:pt>
                <c:pt idx="208">
                  <c:v>5</c:v>
                </c:pt>
                <c:pt idx="209">
                  <c:v>17</c:v>
                </c:pt>
                <c:pt idx="210">
                  <c:v>14</c:v>
                </c:pt>
                <c:pt idx="211">
                  <c:v>12</c:v>
                </c:pt>
                <c:pt idx="212">
                  <c:v>7</c:v>
                </c:pt>
                <c:pt idx="213">
                  <c:v>16</c:v>
                </c:pt>
                <c:pt idx="214">
                  <c:v>8</c:v>
                </c:pt>
                <c:pt idx="215">
                  <c:v>16</c:v>
                </c:pt>
                <c:pt idx="216">
                  <c:v>9</c:v>
                </c:pt>
                <c:pt idx="217">
                  <c:v>7</c:v>
                </c:pt>
                <c:pt idx="218">
                  <c:v>23</c:v>
                </c:pt>
                <c:pt idx="219">
                  <c:v>16</c:v>
                </c:pt>
                <c:pt idx="220">
                  <c:v>16</c:v>
                </c:pt>
                <c:pt idx="221">
                  <c:v>7</c:v>
                </c:pt>
                <c:pt idx="222">
                  <c:v>10</c:v>
                </c:pt>
                <c:pt idx="223">
                  <c:v>17</c:v>
                </c:pt>
                <c:pt idx="224">
                  <c:v>6</c:v>
                </c:pt>
                <c:pt idx="225">
                  <c:v>7</c:v>
                </c:pt>
                <c:pt idx="226">
                  <c:v>13</c:v>
                </c:pt>
                <c:pt idx="227">
                  <c:v>11</c:v>
                </c:pt>
                <c:pt idx="228">
                  <c:v>10</c:v>
                </c:pt>
                <c:pt idx="229">
                  <c:v>4</c:v>
                </c:pt>
                <c:pt idx="230">
                  <c:v>6</c:v>
                </c:pt>
                <c:pt idx="231">
                  <c:v>22</c:v>
                </c:pt>
                <c:pt idx="232">
                  <c:v>7</c:v>
                </c:pt>
                <c:pt idx="233">
                  <c:v>32</c:v>
                </c:pt>
                <c:pt idx="234">
                  <c:v>8</c:v>
                </c:pt>
                <c:pt idx="235">
                  <c:v>22</c:v>
                </c:pt>
                <c:pt idx="236">
                  <c:v>13</c:v>
                </c:pt>
                <c:pt idx="237">
                  <c:v>33</c:v>
                </c:pt>
                <c:pt idx="238">
                  <c:v>6</c:v>
                </c:pt>
                <c:pt idx="239">
                  <c:v>4</c:v>
                </c:pt>
                <c:pt idx="240">
                  <c:v>7</c:v>
                </c:pt>
                <c:pt idx="241">
                  <c:v>4</c:v>
                </c:pt>
                <c:pt idx="242">
                  <c:v>17</c:v>
                </c:pt>
                <c:pt idx="243">
                  <c:v>9</c:v>
                </c:pt>
                <c:pt idx="244">
                  <c:v>25</c:v>
                </c:pt>
                <c:pt idx="245">
                  <c:v>9</c:v>
                </c:pt>
                <c:pt idx="246">
                  <c:v>2</c:v>
                </c:pt>
                <c:pt idx="247">
                  <c:v>13</c:v>
                </c:pt>
                <c:pt idx="248">
                  <c:v>17</c:v>
                </c:pt>
                <c:pt idx="249">
                  <c:v>9</c:v>
                </c:pt>
                <c:pt idx="250">
                  <c:v>17</c:v>
                </c:pt>
                <c:pt idx="251">
                  <c:v>20</c:v>
                </c:pt>
                <c:pt idx="252">
                  <c:v>6</c:v>
                </c:pt>
                <c:pt idx="253">
                  <c:v>10</c:v>
                </c:pt>
                <c:pt idx="254">
                  <c:v>10</c:v>
                </c:pt>
                <c:pt idx="255">
                  <c:v>5</c:v>
                </c:pt>
                <c:pt idx="256">
                  <c:v>10</c:v>
                </c:pt>
                <c:pt idx="257">
                  <c:v>22</c:v>
                </c:pt>
                <c:pt idx="258">
                  <c:v>1</c:v>
                </c:pt>
                <c:pt idx="259">
                  <c:v>6</c:v>
                </c:pt>
                <c:pt idx="260">
                  <c:v>5</c:v>
                </c:pt>
                <c:pt idx="261">
                  <c:v>13</c:v>
                </c:pt>
                <c:pt idx="262">
                  <c:v>9</c:v>
                </c:pt>
                <c:pt idx="263">
                  <c:v>28</c:v>
                </c:pt>
                <c:pt idx="264">
                  <c:v>5</c:v>
                </c:pt>
                <c:pt idx="265">
                  <c:v>10</c:v>
                </c:pt>
                <c:pt idx="266">
                  <c:v>10</c:v>
                </c:pt>
                <c:pt idx="267">
                  <c:v>6</c:v>
                </c:pt>
                <c:pt idx="268">
                  <c:v>21</c:v>
                </c:pt>
                <c:pt idx="269">
                  <c:v>16</c:v>
                </c:pt>
                <c:pt idx="270">
                  <c:v>35</c:v>
                </c:pt>
                <c:pt idx="271">
                  <c:v>10</c:v>
                </c:pt>
                <c:pt idx="272">
                  <c:v>5</c:v>
                </c:pt>
                <c:pt idx="273">
                  <c:v>7</c:v>
                </c:pt>
                <c:pt idx="274">
                  <c:v>3</c:v>
                </c:pt>
                <c:pt idx="275">
                  <c:v>15</c:v>
                </c:pt>
                <c:pt idx="276">
                  <c:v>10</c:v>
                </c:pt>
                <c:pt idx="277">
                  <c:v>8</c:v>
                </c:pt>
                <c:pt idx="278">
                  <c:v>6</c:v>
                </c:pt>
                <c:pt idx="279">
                  <c:v>28</c:v>
                </c:pt>
                <c:pt idx="280">
                  <c:v>21</c:v>
                </c:pt>
                <c:pt idx="281">
                  <c:v>20</c:v>
                </c:pt>
                <c:pt idx="282">
                  <c:v>10</c:v>
                </c:pt>
                <c:pt idx="283">
                  <c:v>12</c:v>
                </c:pt>
                <c:pt idx="284">
                  <c:v>5</c:v>
                </c:pt>
                <c:pt idx="285">
                  <c:v>17</c:v>
                </c:pt>
                <c:pt idx="286">
                  <c:v>19</c:v>
                </c:pt>
                <c:pt idx="287">
                  <c:v>10</c:v>
                </c:pt>
                <c:pt idx="288">
                  <c:v>5</c:v>
                </c:pt>
                <c:pt idx="289">
                  <c:v>5</c:v>
                </c:pt>
                <c:pt idx="290">
                  <c:v>22</c:v>
                </c:pt>
                <c:pt idx="291">
                  <c:v>10</c:v>
                </c:pt>
                <c:pt idx="292">
                  <c:v>2</c:v>
                </c:pt>
                <c:pt idx="293">
                  <c:v>8</c:v>
                </c:pt>
                <c:pt idx="294">
                  <c:v>4</c:v>
                </c:pt>
                <c:pt idx="295">
                  <c:v>23</c:v>
                </c:pt>
                <c:pt idx="296">
                  <c:v>1</c:v>
                </c:pt>
                <c:pt idx="297">
                  <c:v>12</c:v>
                </c:pt>
                <c:pt idx="298">
                  <c:v>4</c:v>
                </c:pt>
                <c:pt idx="299">
                  <c:v>13</c:v>
                </c:pt>
                <c:pt idx="300">
                  <c:v>22</c:v>
                </c:pt>
                <c:pt idx="301">
                  <c:v>1</c:v>
                </c:pt>
                <c:pt idx="302">
                  <c:v>9</c:v>
                </c:pt>
                <c:pt idx="303">
                  <c:v>10</c:v>
                </c:pt>
                <c:pt idx="304">
                  <c:v>19</c:v>
                </c:pt>
                <c:pt idx="305">
                  <c:v>11</c:v>
                </c:pt>
                <c:pt idx="306">
                  <c:v>13</c:v>
                </c:pt>
                <c:pt idx="307">
                  <c:v>19</c:v>
                </c:pt>
                <c:pt idx="308">
                  <c:v>12</c:v>
                </c:pt>
                <c:pt idx="309">
                  <c:v>6</c:v>
                </c:pt>
                <c:pt idx="310">
                  <c:v>9</c:v>
                </c:pt>
                <c:pt idx="311">
                  <c:v>24</c:v>
                </c:pt>
                <c:pt idx="312">
                  <c:v>3</c:v>
                </c:pt>
                <c:pt idx="313">
                  <c:v>12</c:v>
                </c:pt>
                <c:pt idx="314">
                  <c:v>21</c:v>
                </c:pt>
                <c:pt idx="315">
                  <c:v>9</c:v>
                </c:pt>
                <c:pt idx="316">
                  <c:v>25</c:v>
                </c:pt>
                <c:pt idx="317">
                  <c:v>11</c:v>
                </c:pt>
                <c:pt idx="318">
                  <c:v>4</c:v>
                </c:pt>
                <c:pt idx="319">
                  <c:v>13</c:v>
                </c:pt>
                <c:pt idx="320">
                  <c:v>5</c:v>
                </c:pt>
                <c:pt idx="321">
                  <c:v>13</c:v>
                </c:pt>
                <c:pt idx="322">
                  <c:v>10</c:v>
                </c:pt>
                <c:pt idx="323">
                  <c:v>5</c:v>
                </c:pt>
                <c:pt idx="324">
                  <c:v>11</c:v>
                </c:pt>
                <c:pt idx="325">
                  <c:v>10</c:v>
                </c:pt>
                <c:pt idx="326">
                  <c:v>21</c:v>
                </c:pt>
                <c:pt idx="327">
                  <c:v>12</c:v>
                </c:pt>
                <c:pt idx="328">
                  <c:v>9</c:v>
                </c:pt>
                <c:pt idx="329">
                  <c:v>21</c:v>
                </c:pt>
                <c:pt idx="330">
                  <c:v>9</c:v>
                </c:pt>
                <c:pt idx="331">
                  <c:v>6</c:v>
                </c:pt>
                <c:pt idx="332">
                  <c:v>20</c:v>
                </c:pt>
                <c:pt idx="333">
                  <c:v>10</c:v>
                </c:pt>
                <c:pt idx="334">
                  <c:v>12</c:v>
                </c:pt>
                <c:pt idx="335">
                  <c:v>6</c:v>
                </c:pt>
                <c:pt idx="336">
                  <c:v>7</c:v>
                </c:pt>
                <c:pt idx="337">
                  <c:v>4</c:v>
                </c:pt>
                <c:pt idx="338">
                  <c:v>10</c:v>
                </c:pt>
                <c:pt idx="339">
                  <c:v>8</c:v>
                </c:pt>
                <c:pt idx="340">
                  <c:v>8</c:v>
                </c:pt>
                <c:pt idx="341">
                  <c:v>12</c:v>
                </c:pt>
                <c:pt idx="342">
                  <c:v>11</c:v>
                </c:pt>
                <c:pt idx="343">
                  <c:v>7</c:v>
                </c:pt>
                <c:pt idx="344">
                  <c:v>17</c:v>
                </c:pt>
                <c:pt idx="345">
                  <c:v>4</c:v>
                </c:pt>
                <c:pt idx="346">
                  <c:v>8</c:v>
                </c:pt>
                <c:pt idx="347">
                  <c:v>5</c:v>
                </c:pt>
                <c:pt idx="348">
                  <c:v>16</c:v>
                </c:pt>
                <c:pt idx="349">
                  <c:v>4</c:v>
                </c:pt>
                <c:pt idx="350">
                  <c:v>4</c:v>
                </c:pt>
                <c:pt idx="351">
                  <c:v>8</c:v>
                </c:pt>
                <c:pt idx="352">
                  <c:v>15</c:v>
                </c:pt>
                <c:pt idx="353">
                  <c:v>13</c:v>
                </c:pt>
                <c:pt idx="354">
                  <c:v>4</c:v>
                </c:pt>
                <c:pt idx="355">
                  <c:v>8</c:v>
                </c:pt>
                <c:pt idx="356">
                  <c:v>14</c:v>
                </c:pt>
                <c:pt idx="357">
                  <c:v>3</c:v>
                </c:pt>
                <c:pt idx="358">
                  <c:v>7</c:v>
                </c:pt>
                <c:pt idx="359">
                  <c:v>16</c:v>
                </c:pt>
                <c:pt idx="360">
                  <c:v>15</c:v>
                </c:pt>
                <c:pt idx="361">
                  <c:v>10</c:v>
                </c:pt>
                <c:pt idx="362">
                  <c:v>3</c:v>
                </c:pt>
                <c:pt idx="363">
                  <c:v>1</c:v>
                </c:pt>
                <c:pt idx="364">
                  <c:v>17</c:v>
                </c:pt>
                <c:pt idx="365">
                  <c:v>7</c:v>
                </c:pt>
                <c:pt idx="366">
                  <c:v>8</c:v>
                </c:pt>
                <c:pt idx="367">
                  <c:v>20</c:v>
                </c:pt>
                <c:pt idx="368">
                  <c:v>8</c:v>
                </c:pt>
                <c:pt idx="369">
                  <c:v>3</c:v>
                </c:pt>
                <c:pt idx="370">
                  <c:v>1</c:v>
                </c:pt>
                <c:pt idx="371">
                  <c:v>6</c:v>
                </c:pt>
                <c:pt idx="372">
                  <c:v>10</c:v>
                </c:pt>
                <c:pt idx="373">
                  <c:v>5</c:v>
                </c:pt>
                <c:pt idx="374">
                  <c:v>7</c:v>
                </c:pt>
                <c:pt idx="375">
                  <c:v>26</c:v>
                </c:pt>
                <c:pt idx="376">
                  <c:v>18</c:v>
                </c:pt>
                <c:pt idx="377">
                  <c:v>6</c:v>
                </c:pt>
                <c:pt idx="378">
                  <c:v>9</c:v>
                </c:pt>
                <c:pt idx="379">
                  <c:v>30</c:v>
                </c:pt>
                <c:pt idx="380">
                  <c:v>5</c:v>
                </c:pt>
                <c:pt idx="381">
                  <c:v>1</c:v>
                </c:pt>
                <c:pt idx="382">
                  <c:v>7</c:v>
                </c:pt>
                <c:pt idx="383">
                  <c:v>2</c:v>
                </c:pt>
                <c:pt idx="384">
                  <c:v>10</c:v>
                </c:pt>
                <c:pt idx="385">
                  <c:v>3</c:v>
                </c:pt>
                <c:pt idx="386">
                  <c:v>18</c:v>
                </c:pt>
                <c:pt idx="387">
                  <c:v>8</c:v>
                </c:pt>
                <c:pt idx="388">
                  <c:v>8</c:v>
                </c:pt>
                <c:pt idx="389">
                  <c:v>18</c:v>
                </c:pt>
                <c:pt idx="390">
                  <c:v>25</c:v>
                </c:pt>
                <c:pt idx="391">
                  <c:v>20</c:v>
                </c:pt>
                <c:pt idx="392">
                  <c:v>24</c:v>
                </c:pt>
                <c:pt idx="393">
                  <c:v>6</c:v>
                </c:pt>
                <c:pt idx="394">
                  <c:v>13</c:v>
                </c:pt>
                <c:pt idx="395">
                  <c:v>8</c:v>
                </c:pt>
                <c:pt idx="396">
                  <c:v>8</c:v>
                </c:pt>
                <c:pt idx="397">
                  <c:v>5</c:v>
                </c:pt>
                <c:pt idx="398">
                  <c:v>15</c:v>
                </c:pt>
                <c:pt idx="399">
                  <c:v>4</c:v>
                </c:pt>
                <c:pt idx="400">
                  <c:v>21</c:v>
                </c:pt>
                <c:pt idx="401">
                  <c:v>35</c:v>
                </c:pt>
                <c:pt idx="402">
                  <c:v>6</c:v>
                </c:pt>
                <c:pt idx="403">
                  <c:v>10</c:v>
                </c:pt>
                <c:pt idx="404">
                  <c:v>10</c:v>
                </c:pt>
                <c:pt idx="405">
                  <c:v>6</c:v>
                </c:pt>
                <c:pt idx="406">
                  <c:v>28</c:v>
                </c:pt>
                <c:pt idx="407">
                  <c:v>8</c:v>
                </c:pt>
                <c:pt idx="408">
                  <c:v>31</c:v>
                </c:pt>
                <c:pt idx="409">
                  <c:v>19</c:v>
                </c:pt>
                <c:pt idx="410">
                  <c:v>11</c:v>
                </c:pt>
                <c:pt idx="411">
                  <c:v>33</c:v>
                </c:pt>
                <c:pt idx="412">
                  <c:v>19</c:v>
                </c:pt>
                <c:pt idx="413">
                  <c:v>7</c:v>
                </c:pt>
                <c:pt idx="414">
                  <c:v>6</c:v>
                </c:pt>
                <c:pt idx="415">
                  <c:v>3</c:v>
                </c:pt>
                <c:pt idx="416">
                  <c:v>1</c:v>
                </c:pt>
                <c:pt idx="417">
                  <c:v>21</c:v>
                </c:pt>
                <c:pt idx="418">
                  <c:v>3</c:v>
                </c:pt>
                <c:pt idx="419">
                  <c:v>9</c:v>
                </c:pt>
                <c:pt idx="420">
                  <c:v>10</c:v>
                </c:pt>
                <c:pt idx="421">
                  <c:v>6</c:v>
                </c:pt>
                <c:pt idx="422">
                  <c:v>1</c:v>
                </c:pt>
                <c:pt idx="423">
                  <c:v>10</c:v>
                </c:pt>
                <c:pt idx="424">
                  <c:v>32</c:v>
                </c:pt>
                <c:pt idx="425">
                  <c:v>28</c:v>
                </c:pt>
                <c:pt idx="426">
                  <c:v>12</c:v>
                </c:pt>
                <c:pt idx="427">
                  <c:v>22</c:v>
                </c:pt>
                <c:pt idx="428">
                  <c:v>20</c:v>
                </c:pt>
                <c:pt idx="429">
                  <c:v>26</c:v>
                </c:pt>
                <c:pt idx="430">
                  <c:v>6</c:v>
                </c:pt>
                <c:pt idx="431">
                  <c:v>19</c:v>
                </c:pt>
                <c:pt idx="432">
                  <c:v>14</c:v>
                </c:pt>
                <c:pt idx="433">
                  <c:v>15</c:v>
                </c:pt>
                <c:pt idx="434">
                  <c:v>13</c:v>
                </c:pt>
                <c:pt idx="435">
                  <c:v>15</c:v>
                </c:pt>
                <c:pt idx="436">
                  <c:v>8</c:v>
                </c:pt>
                <c:pt idx="437">
                  <c:v>4</c:v>
                </c:pt>
                <c:pt idx="438">
                  <c:v>10</c:v>
                </c:pt>
                <c:pt idx="439">
                  <c:v>12</c:v>
                </c:pt>
                <c:pt idx="440">
                  <c:v>11</c:v>
                </c:pt>
                <c:pt idx="441">
                  <c:v>8</c:v>
                </c:pt>
                <c:pt idx="442">
                  <c:v>10</c:v>
                </c:pt>
                <c:pt idx="443">
                  <c:v>4</c:v>
                </c:pt>
                <c:pt idx="444">
                  <c:v>14</c:v>
                </c:pt>
                <c:pt idx="445">
                  <c:v>35</c:v>
                </c:pt>
                <c:pt idx="446">
                  <c:v>16</c:v>
                </c:pt>
                <c:pt idx="447">
                  <c:v>15</c:v>
                </c:pt>
                <c:pt idx="448">
                  <c:v>22</c:v>
                </c:pt>
                <c:pt idx="449">
                  <c:v>8</c:v>
                </c:pt>
                <c:pt idx="450">
                  <c:v>10</c:v>
                </c:pt>
                <c:pt idx="451">
                  <c:v>10</c:v>
                </c:pt>
                <c:pt idx="452">
                  <c:v>9</c:v>
                </c:pt>
                <c:pt idx="453">
                  <c:v>8</c:v>
                </c:pt>
                <c:pt idx="454">
                  <c:v>8</c:v>
                </c:pt>
                <c:pt idx="455">
                  <c:v>10</c:v>
                </c:pt>
                <c:pt idx="456">
                  <c:v>10</c:v>
                </c:pt>
                <c:pt idx="457">
                  <c:v>1</c:v>
                </c:pt>
                <c:pt idx="458">
                  <c:v>20</c:v>
                </c:pt>
                <c:pt idx="459">
                  <c:v>10</c:v>
                </c:pt>
                <c:pt idx="460">
                  <c:v>8</c:v>
                </c:pt>
                <c:pt idx="461">
                  <c:v>5</c:v>
                </c:pt>
                <c:pt idx="462">
                  <c:v>10</c:v>
                </c:pt>
                <c:pt idx="463">
                  <c:v>1</c:v>
                </c:pt>
                <c:pt idx="464">
                  <c:v>12</c:v>
                </c:pt>
                <c:pt idx="465">
                  <c:v>28</c:v>
                </c:pt>
                <c:pt idx="466">
                  <c:v>22</c:v>
                </c:pt>
                <c:pt idx="467">
                  <c:v>9</c:v>
                </c:pt>
                <c:pt idx="468">
                  <c:v>18</c:v>
                </c:pt>
                <c:pt idx="469">
                  <c:v>6</c:v>
                </c:pt>
                <c:pt idx="470">
                  <c:v>3</c:v>
                </c:pt>
                <c:pt idx="471">
                  <c:v>18</c:v>
                </c:pt>
                <c:pt idx="472">
                  <c:v>8</c:v>
                </c:pt>
                <c:pt idx="473">
                  <c:v>31</c:v>
                </c:pt>
                <c:pt idx="474">
                  <c:v>6</c:v>
                </c:pt>
                <c:pt idx="475">
                  <c:v>6</c:v>
                </c:pt>
                <c:pt idx="476">
                  <c:v>1</c:v>
                </c:pt>
                <c:pt idx="477">
                  <c:v>32</c:v>
                </c:pt>
                <c:pt idx="478">
                  <c:v>7</c:v>
                </c:pt>
                <c:pt idx="479">
                  <c:v>6</c:v>
                </c:pt>
                <c:pt idx="480">
                  <c:v>1</c:v>
                </c:pt>
                <c:pt idx="481">
                  <c:v>6</c:v>
                </c:pt>
                <c:pt idx="482">
                  <c:v>9</c:v>
                </c:pt>
                <c:pt idx="483">
                  <c:v>9</c:v>
                </c:pt>
                <c:pt idx="484">
                  <c:v>13</c:v>
                </c:pt>
                <c:pt idx="485">
                  <c:v>6</c:v>
                </c:pt>
                <c:pt idx="486">
                  <c:v>17</c:v>
                </c:pt>
                <c:pt idx="487">
                  <c:v>1</c:v>
                </c:pt>
                <c:pt idx="488">
                  <c:v>10</c:v>
                </c:pt>
                <c:pt idx="489">
                  <c:v>21</c:v>
                </c:pt>
                <c:pt idx="490">
                  <c:v>8</c:v>
                </c:pt>
                <c:pt idx="491">
                  <c:v>10</c:v>
                </c:pt>
                <c:pt idx="492">
                  <c:v>21</c:v>
                </c:pt>
                <c:pt idx="493">
                  <c:v>10</c:v>
                </c:pt>
                <c:pt idx="494">
                  <c:v>8</c:v>
                </c:pt>
                <c:pt idx="495">
                  <c:v>5</c:v>
                </c:pt>
                <c:pt idx="496">
                  <c:v>3</c:v>
                </c:pt>
                <c:pt idx="497">
                  <c:v>26</c:v>
                </c:pt>
                <c:pt idx="498">
                  <c:v>3</c:v>
                </c:pt>
                <c:pt idx="499">
                  <c:v>6</c:v>
                </c:pt>
                <c:pt idx="500">
                  <c:v>6</c:v>
                </c:pt>
                <c:pt idx="501">
                  <c:v>1</c:v>
                </c:pt>
                <c:pt idx="502">
                  <c:v>18</c:v>
                </c:pt>
                <c:pt idx="503">
                  <c:v>10</c:v>
                </c:pt>
                <c:pt idx="504">
                  <c:v>5</c:v>
                </c:pt>
                <c:pt idx="505">
                  <c:v>3</c:v>
                </c:pt>
                <c:pt idx="506">
                  <c:v>10</c:v>
                </c:pt>
                <c:pt idx="507">
                  <c:v>6</c:v>
                </c:pt>
                <c:pt idx="508">
                  <c:v>17</c:v>
                </c:pt>
                <c:pt idx="509">
                  <c:v>15</c:v>
                </c:pt>
                <c:pt idx="510">
                  <c:v>16</c:v>
                </c:pt>
                <c:pt idx="511">
                  <c:v>13</c:v>
                </c:pt>
                <c:pt idx="512">
                  <c:v>5</c:v>
                </c:pt>
                <c:pt idx="513">
                  <c:v>1</c:v>
                </c:pt>
                <c:pt idx="514">
                  <c:v>10</c:v>
                </c:pt>
                <c:pt idx="515">
                  <c:v>1</c:v>
                </c:pt>
                <c:pt idx="516">
                  <c:v>5</c:v>
                </c:pt>
                <c:pt idx="517">
                  <c:v>4</c:v>
                </c:pt>
                <c:pt idx="518">
                  <c:v>8</c:v>
                </c:pt>
                <c:pt idx="519">
                  <c:v>10</c:v>
                </c:pt>
                <c:pt idx="520">
                  <c:v>12</c:v>
                </c:pt>
                <c:pt idx="521">
                  <c:v>6</c:v>
                </c:pt>
                <c:pt idx="522">
                  <c:v>4</c:v>
                </c:pt>
                <c:pt idx="523">
                  <c:v>20</c:v>
                </c:pt>
                <c:pt idx="524">
                  <c:v>9</c:v>
                </c:pt>
                <c:pt idx="525">
                  <c:v>4</c:v>
                </c:pt>
                <c:pt idx="526">
                  <c:v>20</c:v>
                </c:pt>
                <c:pt idx="527">
                  <c:v>10</c:v>
                </c:pt>
                <c:pt idx="528">
                  <c:v>18</c:v>
                </c:pt>
                <c:pt idx="529">
                  <c:v>10</c:v>
                </c:pt>
                <c:pt idx="530">
                  <c:v>9</c:v>
                </c:pt>
                <c:pt idx="531">
                  <c:v>10</c:v>
                </c:pt>
                <c:pt idx="532">
                  <c:v>20</c:v>
                </c:pt>
                <c:pt idx="533">
                  <c:v>20</c:v>
                </c:pt>
                <c:pt idx="534">
                  <c:v>32</c:v>
                </c:pt>
                <c:pt idx="535">
                  <c:v>23</c:v>
                </c:pt>
                <c:pt idx="536">
                  <c:v>10</c:v>
                </c:pt>
                <c:pt idx="537">
                  <c:v>9</c:v>
                </c:pt>
                <c:pt idx="538">
                  <c:v>22</c:v>
                </c:pt>
                <c:pt idx="539">
                  <c:v>4</c:v>
                </c:pt>
                <c:pt idx="540">
                  <c:v>10</c:v>
                </c:pt>
                <c:pt idx="541">
                  <c:v>10</c:v>
                </c:pt>
                <c:pt idx="542">
                  <c:v>10</c:v>
                </c:pt>
                <c:pt idx="543">
                  <c:v>9</c:v>
                </c:pt>
                <c:pt idx="544">
                  <c:v>28</c:v>
                </c:pt>
                <c:pt idx="545">
                  <c:v>10</c:v>
                </c:pt>
                <c:pt idx="546">
                  <c:v>1</c:v>
                </c:pt>
                <c:pt idx="547">
                  <c:v>7</c:v>
                </c:pt>
                <c:pt idx="548">
                  <c:v>7</c:v>
                </c:pt>
                <c:pt idx="549">
                  <c:v>10</c:v>
                </c:pt>
                <c:pt idx="550">
                  <c:v>5</c:v>
                </c:pt>
                <c:pt idx="551">
                  <c:v>12</c:v>
                </c:pt>
                <c:pt idx="552">
                  <c:v>30</c:v>
                </c:pt>
                <c:pt idx="553">
                  <c:v>5</c:v>
                </c:pt>
                <c:pt idx="554">
                  <c:v>9</c:v>
                </c:pt>
                <c:pt idx="555">
                  <c:v>2</c:v>
                </c:pt>
                <c:pt idx="556">
                  <c:v>19</c:v>
                </c:pt>
                <c:pt idx="557">
                  <c:v>16</c:v>
                </c:pt>
                <c:pt idx="558">
                  <c:v>10</c:v>
                </c:pt>
                <c:pt idx="559">
                  <c:v>6</c:v>
                </c:pt>
                <c:pt idx="560">
                  <c:v>7</c:v>
                </c:pt>
                <c:pt idx="561">
                  <c:v>34</c:v>
                </c:pt>
                <c:pt idx="562">
                  <c:v>10</c:v>
                </c:pt>
                <c:pt idx="563">
                  <c:v>6</c:v>
                </c:pt>
                <c:pt idx="564">
                  <c:v>9</c:v>
                </c:pt>
                <c:pt idx="565">
                  <c:v>2</c:v>
                </c:pt>
                <c:pt idx="566">
                  <c:v>8</c:v>
                </c:pt>
                <c:pt idx="567">
                  <c:v>6</c:v>
                </c:pt>
                <c:pt idx="568">
                  <c:v>24</c:v>
                </c:pt>
                <c:pt idx="569">
                  <c:v>10</c:v>
                </c:pt>
                <c:pt idx="570">
                  <c:v>5</c:v>
                </c:pt>
                <c:pt idx="571">
                  <c:v>5</c:v>
                </c:pt>
                <c:pt idx="572">
                  <c:v>11</c:v>
                </c:pt>
                <c:pt idx="573">
                  <c:v>6</c:v>
                </c:pt>
                <c:pt idx="574">
                  <c:v>10</c:v>
                </c:pt>
                <c:pt idx="575">
                  <c:v>9</c:v>
                </c:pt>
                <c:pt idx="576">
                  <c:v>5</c:v>
                </c:pt>
                <c:pt idx="577">
                  <c:v>6</c:v>
                </c:pt>
                <c:pt idx="578">
                  <c:v>17</c:v>
                </c:pt>
                <c:pt idx="579">
                  <c:v>6</c:v>
                </c:pt>
                <c:pt idx="580">
                  <c:v>3</c:v>
                </c:pt>
                <c:pt idx="581">
                  <c:v>7</c:v>
                </c:pt>
                <c:pt idx="582">
                  <c:v>8</c:v>
                </c:pt>
                <c:pt idx="583">
                  <c:v>6</c:v>
                </c:pt>
                <c:pt idx="584">
                  <c:v>24</c:v>
                </c:pt>
                <c:pt idx="585">
                  <c:v>1</c:v>
                </c:pt>
                <c:pt idx="586">
                  <c:v>1</c:v>
                </c:pt>
                <c:pt idx="587">
                  <c:v>9</c:v>
                </c:pt>
                <c:pt idx="588">
                  <c:v>30</c:v>
                </c:pt>
                <c:pt idx="589">
                  <c:v>1</c:v>
                </c:pt>
                <c:pt idx="590">
                  <c:v>14</c:v>
                </c:pt>
                <c:pt idx="591">
                  <c:v>6</c:v>
                </c:pt>
                <c:pt idx="592">
                  <c:v>26</c:v>
                </c:pt>
                <c:pt idx="593">
                  <c:v>10</c:v>
                </c:pt>
                <c:pt idx="594">
                  <c:v>10</c:v>
                </c:pt>
                <c:pt idx="595">
                  <c:v>35</c:v>
                </c:pt>
                <c:pt idx="596">
                  <c:v>7</c:v>
                </c:pt>
                <c:pt idx="597">
                  <c:v>8</c:v>
                </c:pt>
                <c:pt idx="598">
                  <c:v>5</c:v>
                </c:pt>
                <c:pt idx="599">
                  <c:v>8</c:v>
                </c:pt>
                <c:pt idx="600">
                  <c:v>14</c:v>
                </c:pt>
                <c:pt idx="601">
                  <c:v>10</c:v>
                </c:pt>
                <c:pt idx="602">
                  <c:v>12</c:v>
                </c:pt>
                <c:pt idx="603">
                  <c:v>1</c:v>
                </c:pt>
                <c:pt idx="604">
                  <c:v>10</c:v>
                </c:pt>
                <c:pt idx="605">
                  <c:v>13</c:v>
                </c:pt>
                <c:pt idx="606">
                  <c:v>6</c:v>
                </c:pt>
                <c:pt idx="607">
                  <c:v>9</c:v>
                </c:pt>
                <c:pt idx="608">
                  <c:v>12</c:v>
                </c:pt>
                <c:pt idx="609">
                  <c:v>22</c:v>
                </c:pt>
                <c:pt idx="610">
                  <c:v>9</c:v>
                </c:pt>
                <c:pt idx="611">
                  <c:v>17</c:v>
                </c:pt>
                <c:pt idx="612">
                  <c:v>8</c:v>
                </c:pt>
                <c:pt idx="613">
                  <c:v>4</c:v>
                </c:pt>
                <c:pt idx="614">
                  <c:v>8</c:v>
                </c:pt>
                <c:pt idx="615">
                  <c:v>1</c:v>
                </c:pt>
                <c:pt idx="616">
                  <c:v>29</c:v>
                </c:pt>
                <c:pt idx="617">
                  <c:v>10</c:v>
                </c:pt>
                <c:pt idx="618">
                  <c:v>6</c:v>
                </c:pt>
                <c:pt idx="619">
                  <c:v>9</c:v>
                </c:pt>
                <c:pt idx="620">
                  <c:v>6</c:v>
                </c:pt>
                <c:pt idx="621">
                  <c:v>18</c:v>
                </c:pt>
                <c:pt idx="622">
                  <c:v>8</c:v>
                </c:pt>
                <c:pt idx="623">
                  <c:v>10</c:v>
                </c:pt>
                <c:pt idx="624">
                  <c:v>35</c:v>
                </c:pt>
                <c:pt idx="625">
                  <c:v>18</c:v>
                </c:pt>
                <c:pt idx="626">
                  <c:v>9</c:v>
                </c:pt>
                <c:pt idx="627">
                  <c:v>31</c:v>
                </c:pt>
                <c:pt idx="628">
                  <c:v>9</c:v>
                </c:pt>
                <c:pt idx="629">
                  <c:v>6</c:v>
                </c:pt>
                <c:pt idx="630">
                  <c:v>4</c:v>
                </c:pt>
                <c:pt idx="631">
                  <c:v>10</c:v>
                </c:pt>
                <c:pt idx="632">
                  <c:v>8</c:v>
                </c:pt>
                <c:pt idx="633">
                  <c:v>6</c:v>
                </c:pt>
                <c:pt idx="634">
                  <c:v>5</c:v>
                </c:pt>
                <c:pt idx="635">
                  <c:v>17</c:v>
                </c:pt>
                <c:pt idx="636">
                  <c:v>10</c:v>
                </c:pt>
                <c:pt idx="637">
                  <c:v>4</c:v>
                </c:pt>
                <c:pt idx="638">
                  <c:v>5</c:v>
                </c:pt>
                <c:pt idx="639">
                  <c:v>7</c:v>
                </c:pt>
                <c:pt idx="640">
                  <c:v>6</c:v>
                </c:pt>
                <c:pt idx="641">
                  <c:v>10</c:v>
                </c:pt>
                <c:pt idx="642">
                  <c:v>3</c:v>
                </c:pt>
                <c:pt idx="643">
                  <c:v>17</c:v>
                </c:pt>
                <c:pt idx="644">
                  <c:v>8</c:v>
                </c:pt>
                <c:pt idx="645">
                  <c:v>5</c:v>
                </c:pt>
                <c:pt idx="646">
                  <c:v>28</c:v>
                </c:pt>
                <c:pt idx="647">
                  <c:v>16</c:v>
                </c:pt>
                <c:pt idx="648">
                  <c:v>10</c:v>
                </c:pt>
                <c:pt idx="649">
                  <c:v>33</c:v>
                </c:pt>
                <c:pt idx="650">
                  <c:v>12</c:v>
                </c:pt>
                <c:pt idx="651">
                  <c:v>8</c:v>
                </c:pt>
                <c:pt idx="652">
                  <c:v>10</c:v>
                </c:pt>
                <c:pt idx="653">
                  <c:v>31</c:v>
                </c:pt>
                <c:pt idx="654">
                  <c:v>13</c:v>
                </c:pt>
                <c:pt idx="655">
                  <c:v>7</c:v>
                </c:pt>
                <c:pt idx="656">
                  <c:v>1</c:v>
                </c:pt>
                <c:pt idx="657">
                  <c:v>8</c:v>
                </c:pt>
                <c:pt idx="658">
                  <c:v>8</c:v>
                </c:pt>
                <c:pt idx="659">
                  <c:v>4</c:v>
                </c:pt>
                <c:pt idx="660">
                  <c:v>3</c:v>
                </c:pt>
                <c:pt idx="661">
                  <c:v>4</c:v>
                </c:pt>
                <c:pt idx="662">
                  <c:v>2</c:v>
                </c:pt>
                <c:pt idx="663">
                  <c:v>1</c:v>
                </c:pt>
                <c:pt idx="664">
                  <c:v>17</c:v>
                </c:pt>
                <c:pt idx="665">
                  <c:v>3</c:v>
                </c:pt>
                <c:pt idx="666">
                  <c:v>4</c:v>
                </c:pt>
                <c:pt idx="667">
                  <c:v>10</c:v>
                </c:pt>
                <c:pt idx="668">
                  <c:v>6</c:v>
                </c:pt>
                <c:pt idx="669">
                  <c:v>8</c:v>
                </c:pt>
                <c:pt idx="670">
                  <c:v>1</c:v>
                </c:pt>
                <c:pt idx="671">
                  <c:v>1</c:v>
                </c:pt>
                <c:pt idx="672">
                  <c:v>10</c:v>
                </c:pt>
                <c:pt idx="673">
                  <c:v>6</c:v>
                </c:pt>
                <c:pt idx="674">
                  <c:v>24</c:v>
                </c:pt>
                <c:pt idx="675">
                  <c:v>13</c:v>
                </c:pt>
                <c:pt idx="676">
                  <c:v>10</c:v>
                </c:pt>
                <c:pt idx="677">
                  <c:v>29</c:v>
                </c:pt>
                <c:pt idx="678">
                  <c:v>13</c:v>
                </c:pt>
                <c:pt idx="679">
                  <c:v>9</c:v>
                </c:pt>
                <c:pt idx="680">
                  <c:v>8</c:v>
                </c:pt>
                <c:pt idx="681">
                  <c:v>15</c:v>
                </c:pt>
                <c:pt idx="682">
                  <c:v>5</c:v>
                </c:pt>
                <c:pt idx="683">
                  <c:v>1</c:v>
                </c:pt>
                <c:pt idx="684">
                  <c:v>11</c:v>
                </c:pt>
                <c:pt idx="685">
                  <c:v>7</c:v>
                </c:pt>
                <c:pt idx="686">
                  <c:v>20</c:v>
                </c:pt>
                <c:pt idx="687">
                  <c:v>16</c:v>
                </c:pt>
                <c:pt idx="688">
                  <c:v>1</c:v>
                </c:pt>
                <c:pt idx="689">
                  <c:v>1</c:v>
                </c:pt>
                <c:pt idx="690">
                  <c:v>10</c:v>
                </c:pt>
                <c:pt idx="691">
                  <c:v>3</c:v>
                </c:pt>
                <c:pt idx="692">
                  <c:v>8</c:v>
                </c:pt>
                <c:pt idx="693">
                  <c:v>16</c:v>
                </c:pt>
                <c:pt idx="694">
                  <c:v>6</c:v>
                </c:pt>
                <c:pt idx="695">
                  <c:v>17</c:v>
                </c:pt>
                <c:pt idx="696">
                  <c:v>9</c:v>
                </c:pt>
                <c:pt idx="697">
                  <c:v>3</c:v>
                </c:pt>
                <c:pt idx="698">
                  <c:v>5</c:v>
                </c:pt>
                <c:pt idx="699">
                  <c:v>26</c:v>
                </c:pt>
                <c:pt idx="700">
                  <c:v>7</c:v>
                </c:pt>
                <c:pt idx="701">
                  <c:v>22</c:v>
                </c:pt>
                <c:pt idx="702">
                  <c:v>10</c:v>
                </c:pt>
                <c:pt idx="703">
                  <c:v>6</c:v>
                </c:pt>
                <c:pt idx="704">
                  <c:v>12</c:v>
                </c:pt>
                <c:pt idx="705">
                  <c:v>9</c:v>
                </c:pt>
                <c:pt idx="706">
                  <c:v>22</c:v>
                </c:pt>
                <c:pt idx="707">
                  <c:v>20</c:v>
                </c:pt>
                <c:pt idx="708">
                  <c:v>12</c:v>
                </c:pt>
                <c:pt idx="709">
                  <c:v>4</c:v>
                </c:pt>
                <c:pt idx="710">
                  <c:v>10</c:v>
                </c:pt>
                <c:pt idx="711">
                  <c:v>3</c:v>
                </c:pt>
                <c:pt idx="712">
                  <c:v>5</c:v>
                </c:pt>
                <c:pt idx="713">
                  <c:v>8</c:v>
                </c:pt>
                <c:pt idx="714">
                  <c:v>32</c:v>
                </c:pt>
                <c:pt idx="715">
                  <c:v>6</c:v>
                </c:pt>
                <c:pt idx="716">
                  <c:v>21</c:v>
                </c:pt>
                <c:pt idx="717">
                  <c:v>4</c:v>
                </c:pt>
                <c:pt idx="718">
                  <c:v>9</c:v>
                </c:pt>
                <c:pt idx="719">
                  <c:v>9</c:v>
                </c:pt>
                <c:pt idx="720">
                  <c:v>7</c:v>
                </c:pt>
                <c:pt idx="721">
                  <c:v>22</c:v>
                </c:pt>
                <c:pt idx="722">
                  <c:v>3</c:v>
                </c:pt>
                <c:pt idx="723">
                  <c:v>13</c:v>
                </c:pt>
                <c:pt idx="724">
                  <c:v>5</c:v>
                </c:pt>
                <c:pt idx="725">
                  <c:v>5</c:v>
                </c:pt>
                <c:pt idx="726">
                  <c:v>4</c:v>
                </c:pt>
                <c:pt idx="727">
                  <c:v>1</c:v>
                </c:pt>
                <c:pt idx="728">
                  <c:v>22</c:v>
                </c:pt>
                <c:pt idx="729">
                  <c:v>16</c:v>
                </c:pt>
                <c:pt idx="730">
                  <c:v>9</c:v>
                </c:pt>
                <c:pt idx="731">
                  <c:v>1</c:v>
                </c:pt>
                <c:pt idx="732">
                  <c:v>4</c:v>
                </c:pt>
                <c:pt idx="733">
                  <c:v>8</c:v>
                </c:pt>
                <c:pt idx="734">
                  <c:v>4</c:v>
                </c:pt>
                <c:pt idx="735">
                  <c:v>19</c:v>
                </c:pt>
                <c:pt idx="736">
                  <c:v>27</c:v>
                </c:pt>
                <c:pt idx="737">
                  <c:v>8</c:v>
                </c:pt>
                <c:pt idx="738">
                  <c:v>21</c:v>
                </c:pt>
                <c:pt idx="739">
                  <c:v>4</c:v>
                </c:pt>
                <c:pt idx="740">
                  <c:v>3</c:v>
                </c:pt>
                <c:pt idx="741">
                  <c:v>21</c:v>
                </c:pt>
                <c:pt idx="742">
                  <c:v>8</c:v>
                </c:pt>
                <c:pt idx="743">
                  <c:v>30</c:v>
                </c:pt>
                <c:pt idx="744">
                  <c:v>15</c:v>
                </c:pt>
                <c:pt idx="745">
                  <c:v>17</c:v>
                </c:pt>
                <c:pt idx="746">
                  <c:v>21</c:v>
                </c:pt>
                <c:pt idx="747">
                  <c:v>19</c:v>
                </c:pt>
                <c:pt idx="748">
                  <c:v>7</c:v>
                </c:pt>
                <c:pt idx="749">
                  <c:v>33</c:v>
                </c:pt>
                <c:pt idx="750">
                  <c:v>23</c:v>
                </c:pt>
                <c:pt idx="751">
                  <c:v>19</c:v>
                </c:pt>
                <c:pt idx="752">
                  <c:v>18</c:v>
                </c:pt>
                <c:pt idx="753">
                  <c:v>21</c:v>
                </c:pt>
                <c:pt idx="754">
                  <c:v>3</c:v>
                </c:pt>
                <c:pt idx="755">
                  <c:v>26</c:v>
                </c:pt>
                <c:pt idx="756">
                  <c:v>10</c:v>
                </c:pt>
                <c:pt idx="757">
                  <c:v>16</c:v>
                </c:pt>
                <c:pt idx="758">
                  <c:v>14</c:v>
                </c:pt>
                <c:pt idx="759">
                  <c:v>6</c:v>
                </c:pt>
                <c:pt idx="760">
                  <c:v>30</c:v>
                </c:pt>
                <c:pt idx="761">
                  <c:v>9</c:v>
                </c:pt>
                <c:pt idx="762">
                  <c:v>6</c:v>
                </c:pt>
                <c:pt idx="763">
                  <c:v>1</c:v>
                </c:pt>
                <c:pt idx="764">
                  <c:v>1</c:v>
                </c:pt>
                <c:pt idx="765">
                  <c:v>8</c:v>
                </c:pt>
                <c:pt idx="766">
                  <c:v>29</c:v>
                </c:pt>
                <c:pt idx="767">
                  <c:v>8</c:v>
                </c:pt>
                <c:pt idx="768">
                  <c:v>8</c:v>
                </c:pt>
                <c:pt idx="769">
                  <c:v>5</c:v>
                </c:pt>
                <c:pt idx="770">
                  <c:v>23</c:v>
                </c:pt>
                <c:pt idx="771">
                  <c:v>13</c:v>
                </c:pt>
                <c:pt idx="772">
                  <c:v>18</c:v>
                </c:pt>
                <c:pt idx="773">
                  <c:v>15</c:v>
                </c:pt>
                <c:pt idx="774">
                  <c:v>31</c:v>
                </c:pt>
                <c:pt idx="775">
                  <c:v>18</c:v>
                </c:pt>
                <c:pt idx="776">
                  <c:v>2</c:v>
                </c:pt>
                <c:pt idx="777">
                  <c:v>1</c:v>
                </c:pt>
                <c:pt idx="778">
                  <c:v>19</c:v>
                </c:pt>
                <c:pt idx="779">
                  <c:v>18</c:v>
                </c:pt>
                <c:pt idx="780">
                  <c:v>10</c:v>
                </c:pt>
                <c:pt idx="781">
                  <c:v>6</c:v>
                </c:pt>
                <c:pt idx="782">
                  <c:v>7</c:v>
                </c:pt>
                <c:pt idx="783">
                  <c:v>10</c:v>
                </c:pt>
                <c:pt idx="784">
                  <c:v>20</c:v>
                </c:pt>
                <c:pt idx="785">
                  <c:v>14</c:v>
                </c:pt>
                <c:pt idx="786">
                  <c:v>3</c:v>
                </c:pt>
                <c:pt idx="787">
                  <c:v>23</c:v>
                </c:pt>
                <c:pt idx="788">
                  <c:v>10</c:v>
                </c:pt>
                <c:pt idx="789">
                  <c:v>24</c:v>
                </c:pt>
                <c:pt idx="790">
                  <c:v>9</c:v>
                </c:pt>
                <c:pt idx="791">
                  <c:v>9</c:v>
                </c:pt>
                <c:pt idx="792">
                  <c:v>14</c:v>
                </c:pt>
                <c:pt idx="793">
                  <c:v>4</c:v>
                </c:pt>
                <c:pt idx="794">
                  <c:v>7</c:v>
                </c:pt>
                <c:pt idx="795">
                  <c:v>8</c:v>
                </c:pt>
                <c:pt idx="796">
                  <c:v>7</c:v>
                </c:pt>
                <c:pt idx="797">
                  <c:v>1</c:v>
                </c:pt>
                <c:pt idx="798">
                  <c:v>5</c:v>
                </c:pt>
                <c:pt idx="799">
                  <c:v>23</c:v>
                </c:pt>
                <c:pt idx="800">
                  <c:v>1</c:v>
                </c:pt>
                <c:pt idx="801">
                  <c:v>5</c:v>
                </c:pt>
                <c:pt idx="802">
                  <c:v>4</c:v>
                </c:pt>
                <c:pt idx="803">
                  <c:v>6</c:v>
                </c:pt>
                <c:pt idx="804">
                  <c:v>27</c:v>
                </c:pt>
                <c:pt idx="805">
                  <c:v>15</c:v>
                </c:pt>
                <c:pt idx="806">
                  <c:v>18</c:v>
                </c:pt>
                <c:pt idx="807">
                  <c:v>9</c:v>
                </c:pt>
                <c:pt idx="808">
                  <c:v>11</c:v>
                </c:pt>
                <c:pt idx="809">
                  <c:v>10</c:v>
                </c:pt>
                <c:pt idx="810">
                  <c:v>23</c:v>
                </c:pt>
                <c:pt idx="811">
                  <c:v>10</c:v>
                </c:pt>
                <c:pt idx="812">
                  <c:v>18</c:v>
                </c:pt>
                <c:pt idx="813">
                  <c:v>21</c:v>
                </c:pt>
                <c:pt idx="814">
                  <c:v>21</c:v>
                </c:pt>
                <c:pt idx="815">
                  <c:v>2</c:v>
                </c:pt>
                <c:pt idx="816">
                  <c:v>9</c:v>
                </c:pt>
                <c:pt idx="817">
                  <c:v>18</c:v>
                </c:pt>
                <c:pt idx="818">
                  <c:v>3</c:v>
                </c:pt>
                <c:pt idx="819">
                  <c:v>6</c:v>
                </c:pt>
                <c:pt idx="820">
                  <c:v>5</c:v>
                </c:pt>
                <c:pt idx="821">
                  <c:v>22</c:v>
                </c:pt>
                <c:pt idx="822">
                  <c:v>5</c:v>
                </c:pt>
                <c:pt idx="823">
                  <c:v>8</c:v>
                </c:pt>
                <c:pt idx="824">
                  <c:v>16</c:v>
                </c:pt>
                <c:pt idx="825">
                  <c:v>10</c:v>
                </c:pt>
                <c:pt idx="826">
                  <c:v>7</c:v>
                </c:pt>
                <c:pt idx="827">
                  <c:v>3</c:v>
                </c:pt>
                <c:pt idx="828">
                  <c:v>1</c:v>
                </c:pt>
                <c:pt idx="829">
                  <c:v>6</c:v>
                </c:pt>
                <c:pt idx="830">
                  <c:v>6</c:v>
                </c:pt>
                <c:pt idx="831">
                  <c:v>2</c:v>
                </c:pt>
                <c:pt idx="832">
                  <c:v>9</c:v>
                </c:pt>
                <c:pt idx="833">
                  <c:v>4</c:v>
                </c:pt>
                <c:pt idx="834">
                  <c:v>6</c:v>
                </c:pt>
                <c:pt idx="835">
                  <c:v>6</c:v>
                </c:pt>
                <c:pt idx="836">
                  <c:v>11</c:v>
                </c:pt>
                <c:pt idx="837">
                  <c:v>20</c:v>
                </c:pt>
                <c:pt idx="838">
                  <c:v>22</c:v>
                </c:pt>
                <c:pt idx="839">
                  <c:v>9</c:v>
                </c:pt>
                <c:pt idx="840">
                  <c:v>10</c:v>
                </c:pt>
                <c:pt idx="841">
                  <c:v>6</c:v>
                </c:pt>
                <c:pt idx="842">
                  <c:v>1</c:v>
                </c:pt>
                <c:pt idx="843">
                  <c:v>8</c:v>
                </c:pt>
                <c:pt idx="844">
                  <c:v>10</c:v>
                </c:pt>
                <c:pt idx="845">
                  <c:v>16</c:v>
                </c:pt>
                <c:pt idx="846">
                  <c:v>15</c:v>
                </c:pt>
                <c:pt idx="847">
                  <c:v>14</c:v>
                </c:pt>
                <c:pt idx="848">
                  <c:v>2</c:v>
                </c:pt>
                <c:pt idx="849">
                  <c:v>7</c:v>
                </c:pt>
                <c:pt idx="850">
                  <c:v>1</c:v>
                </c:pt>
                <c:pt idx="851">
                  <c:v>28</c:v>
                </c:pt>
                <c:pt idx="852">
                  <c:v>10</c:v>
                </c:pt>
                <c:pt idx="853">
                  <c:v>1</c:v>
                </c:pt>
                <c:pt idx="854">
                  <c:v>7</c:v>
                </c:pt>
                <c:pt idx="855">
                  <c:v>14</c:v>
                </c:pt>
                <c:pt idx="856">
                  <c:v>2</c:v>
                </c:pt>
                <c:pt idx="857">
                  <c:v>6</c:v>
                </c:pt>
                <c:pt idx="858">
                  <c:v>26</c:v>
                </c:pt>
                <c:pt idx="859">
                  <c:v>6</c:v>
                </c:pt>
                <c:pt idx="860">
                  <c:v>1</c:v>
                </c:pt>
                <c:pt idx="861">
                  <c:v>28</c:v>
                </c:pt>
                <c:pt idx="862">
                  <c:v>6</c:v>
                </c:pt>
                <c:pt idx="863">
                  <c:v>5</c:v>
                </c:pt>
                <c:pt idx="864">
                  <c:v>5</c:v>
                </c:pt>
                <c:pt idx="865">
                  <c:v>8</c:v>
                </c:pt>
                <c:pt idx="866">
                  <c:v>5</c:v>
                </c:pt>
                <c:pt idx="867">
                  <c:v>32</c:v>
                </c:pt>
                <c:pt idx="868">
                  <c:v>6</c:v>
                </c:pt>
                <c:pt idx="869">
                  <c:v>25</c:v>
                </c:pt>
                <c:pt idx="870">
                  <c:v>15</c:v>
                </c:pt>
                <c:pt idx="871">
                  <c:v>1</c:v>
                </c:pt>
                <c:pt idx="872">
                  <c:v>10</c:v>
                </c:pt>
                <c:pt idx="873">
                  <c:v>7</c:v>
                </c:pt>
                <c:pt idx="874">
                  <c:v>10</c:v>
                </c:pt>
                <c:pt idx="875">
                  <c:v>20</c:v>
                </c:pt>
                <c:pt idx="876">
                  <c:v>2</c:v>
                </c:pt>
                <c:pt idx="877">
                  <c:v>12</c:v>
                </c:pt>
                <c:pt idx="878">
                  <c:v>10</c:v>
                </c:pt>
                <c:pt idx="879">
                  <c:v>12</c:v>
                </c:pt>
                <c:pt idx="880">
                  <c:v>2</c:v>
                </c:pt>
                <c:pt idx="881">
                  <c:v>10</c:v>
                </c:pt>
                <c:pt idx="882">
                  <c:v>17</c:v>
                </c:pt>
                <c:pt idx="883">
                  <c:v>15</c:v>
                </c:pt>
                <c:pt idx="884">
                  <c:v>7</c:v>
                </c:pt>
                <c:pt idx="885">
                  <c:v>5</c:v>
                </c:pt>
                <c:pt idx="886">
                  <c:v>12</c:v>
                </c:pt>
                <c:pt idx="887">
                  <c:v>20</c:v>
                </c:pt>
                <c:pt idx="888">
                  <c:v>16</c:v>
                </c:pt>
                <c:pt idx="889">
                  <c:v>9</c:v>
                </c:pt>
                <c:pt idx="890">
                  <c:v>33</c:v>
                </c:pt>
                <c:pt idx="891">
                  <c:v>10</c:v>
                </c:pt>
                <c:pt idx="892">
                  <c:v>1</c:v>
                </c:pt>
                <c:pt idx="893">
                  <c:v>3</c:v>
                </c:pt>
                <c:pt idx="894">
                  <c:v>35</c:v>
                </c:pt>
                <c:pt idx="895">
                  <c:v>6</c:v>
                </c:pt>
                <c:pt idx="896">
                  <c:v>10</c:v>
                </c:pt>
                <c:pt idx="897">
                  <c:v>13</c:v>
                </c:pt>
                <c:pt idx="898">
                  <c:v>25</c:v>
                </c:pt>
                <c:pt idx="899">
                  <c:v>23</c:v>
                </c:pt>
                <c:pt idx="900">
                  <c:v>12</c:v>
                </c:pt>
                <c:pt idx="901">
                  <c:v>7</c:v>
                </c:pt>
                <c:pt idx="902">
                  <c:v>5</c:v>
                </c:pt>
                <c:pt idx="903">
                  <c:v>6</c:v>
                </c:pt>
                <c:pt idx="904">
                  <c:v>25</c:v>
                </c:pt>
                <c:pt idx="905">
                  <c:v>9</c:v>
                </c:pt>
                <c:pt idx="906">
                  <c:v>2</c:v>
                </c:pt>
                <c:pt idx="907">
                  <c:v>26</c:v>
                </c:pt>
                <c:pt idx="908">
                  <c:v>10</c:v>
                </c:pt>
                <c:pt idx="909">
                  <c:v>1</c:v>
                </c:pt>
                <c:pt idx="910">
                  <c:v>1</c:v>
                </c:pt>
                <c:pt idx="911">
                  <c:v>1</c:v>
                </c:pt>
                <c:pt idx="912">
                  <c:v>8</c:v>
                </c:pt>
                <c:pt idx="913">
                  <c:v>26</c:v>
                </c:pt>
                <c:pt idx="914">
                  <c:v>34</c:v>
                </c:pt>
                <c:pt idx="915">
                  <c:v>2</c:v>
                </c:pt>
                <c:pt idx="916">
                  <c:v>26</c:v>
                </c:pt>
                <c:pt idx="917">
                  <c:v>4</c:v>
                </c:pt>
                <c:pt idx="918">
                  <c:v>31</c:v>
                </c:pt>
                <c:pt idx="919">
                  <c:v>25</c:v>
                </c:pt>
                <c:pt idx="920">
                  <c:v>15</c:v>
                </c:pt>
                <c:pt idx="921">
                  <c:v>5</c:v>
                </c:pt>
                <c:pt idx="922">
                  <c:v>26</c:v>
                </c:pt>
                <c:pt idx="923">
                  <c:v>14</c:v>
                </c:pt>
                <c:pt idx="924">
                  <c:v>4</c:v>
                </c:pt>
                <c:pt idx="925">
                  <c:v>18</c:v>
                </c:pt>
                <c:pt idx="926">
                  <c:v>23</c:v>
                </c:pt>
                <c:pt idx="927">
                  <c:v>18</c:v>
                </c:pt>
                <c:pt idx="928">
                  <c:v>10</c:v>
                </c:pt>
                <c:pt idx="929">
                  <c:v>2</c:v>
                </c:pt>
                <c:pt idx="930">
                  <c:v>8</c:v>
                </c:pt>
                <c:pt idx="931">
                  <c:v>10</c:v>
                </c:pt>
                <c:pt idx="932">
                  <c:v>10</c:v>
                </c:pt>
                <c:pt idx="933">
                  <c:v>5</c:v>
                </c:pt>
                <c:pt idx="934">
                  <c:v>2</c:v>
                </c:pt>
                <c:pt idx="935">
                  <c:v>10</c:v>
                </c:pt>
                <c:pt idx="936">
                  <c:v>22</c:v>
                </c:pt>
                <c:pt idx="937">
                  <c:v>21</c:v>
                </c:pt>
                <c:pt idx="938">
                  <c:v>2</c:v>
                </c:pt>
                <c:pt idx="939">
                  <c:v>10</c:v>
                </c:pt>
                <c:pt idx="940">
                  <c:v>6</c:v>
                </c:pt>
                <c:pt idx="941">
                  <c:v>10</c:v>
                </c:pt>
                <c:pt idx="942">
                  <c:v>10</c:v>
                </c:pt>
                <c:pt idx="943">
                  <c:v>10</c:v>
                </c:pt>
                <c:pt idx="944">
                  <c:v>10</c:v>
                </c:pt>
                <c:pt idx="945">
                  <c:v>25</c:v>
                </c:pt>
                <c:pt idx="946">
                  <c:v>9</c:v>
                </c:pt>
                <c:pt idx="947">
                  <c:v>10</c:v>
                </c:pt>
                <c:pt idx="948">
                  <c:v>9</c:v>
                </c:pt>
                <c:pt idx="949">
                  <c:v>9</c:v>
                </c:pt>
                <c:pt idx="950">
                  <c:v>10</c:v>
                </c:pt>
                <c:pt idx="951">
                  <c:v>19</c:v>
                </c:pt>
                <c:pt idx="952">
                  <c:v>3</c:v>
                </c:pt>
                <c:pt idx="953">
                  <c:v>10</c:v>
                </c:pt>
                <c:pt idx="954">
                  <c:v>21</c:v>
                </c:pt>
                <c:pt idx="955">
                  <c:v>23</c:v>
                </c:pt>
                <c:pt idx="956">
                  <c:v>35</c:v>
                </c:pt>
                <c:pt idx="957">
                  <c:v>6</c:v>
                </c:pt>
                <c:pt idx="958">
                  <c:v>10</c:v>
                </c:pt>
                <c:pt idx="959">
                  <c:v>9</c:v>
                </c:pt>
                <c:pt idx="960">
                  <c:v>10</c:v>
                </c:pt>
                <c:pt idx="961">
                  <c:v>9</c:v>
                </c:pt>
                <c:pt idx="962">
                  <c:v>33</c:v>
                </c:pt>
                <c:pt idx="963">
                  <c:v>11</c:v>
                </c:pt>
                <c:pt idx="964">
                  <c:v>10</c:v>
                </c:pt>
                <c:pt idx="965">
                  <c:v>7</c:v>
                </c:pt>
                <c:pt idx="966">
                  <c:v>31</c:v>
                </c:pt>
                <c:pt idx="967">
                  <c:v>7</c:v>
                </c:pt>
                <c:pt idx="968">
                  <c:v>17</c:v>
                </c:pt>
                <c:pt idx="969">
                  <c:v>11</c:v>
                </c:pt>
                <c:pt idx="970">
                  <c:v>5</c:v>
                </c:pt>
                <c:pt idx="971">
                  <c:v>29</c:v>
                </c:pt>
                <c:pt idx="972">
                  <c:v>1</c:v>
                </c:pt>
                <c:pt idx="973">
                  <c:v>10</c:v>
                </c:pt>
                <c:pt idx="974">
                  <c:v>8</c:v>
                </c:pt>
                <c:pt idx="975">
                  <c:v>24</c:v>
                </c:pt>
                <c:pt idx="976">
                  <c:v>33</c:v>
                </c:pt>
                <c:pt idx="977">
                  <c:v>5</c:v>
                </c:pt>
                <c:pt idx="978">
                  <c:v>15</c:v>
                </c:pt>
                <c:pt idx="979">
                  <c:v>10</c:v>
                </c:pt>
                <c:pt idx="980">
                  <c:v>3</c:v>
                </c:pt>
                <c:pt idx="981">
                  <c:v>5</c:v>
                </c:pt>
                <c:pt idx="982">
                  <c:v>4</c:v>
                </c:pt>
                <c:pt idx="983">
                  <c:v>14</c:v>
                </c:pt>
                <c:pt idx="984">
                  <c:v>5</c:v>
                </c:pt>
                <c:pt idx="985">
                  <c:v>10</c:v>
                </c:pt>
                <c:pt idx="986">
                  <c:v>8</c:v>
                </c:pt>
                <c:pt idx="987">
                  <c:v>14</c:v>
                </c:pt>
                <c:pt idx="988">
                  <c:v>12</c:v>
                </c:pt>
                <c:pt idx="989">
                  <c:v>8</c:v>
                </c:pt>
                <c:pt idx="990">
                  <c:v>8</c:v>
                </c:pt>
                <c:pt idx="991">
                  <c:v>4</c:v>
                </c:pt>
                <c:pt idx="992">
                  <c:v>13</c:v>
                </c:pt>
                <c:pt idx="993">
                  <c:v>6</c:v>
                </c:pt>
                <c:pt idx="994">
                  <c:v>24</c:v>
                </c:pt>
                <c:pt idx="995">
                  <c:v>20</c:v>
                </c:pt>
                <c:pt idx="996">
                  <c:v>6</c:v>
                </c:pt>
                <c:pt idx="997">
                  <c:v>8</c:v>
                </c:pt>
                <c:pt idx="998">
                  <c:v>5</c:v>
                </c:pt>
                <c:pt idx="999">
                  <c:v>21</c:v>
                </c:pt>
                <c:pt idx="1000">
                  <c:v>12</c:v>
                </c:pt>
                <c:pt idx="1001">
                  <c:v>8</c:v>
                </c:pt>
                <c:pt idx="1002">
                  <c:v>10</c:v>
                </c:pt>
                <c:pt idx="1003">
                  <c:v>7</c:v>
                </c:pt>
                <c:pt idx="1004">
                  <c:v>8</c:v>
                </c:pt>
                <c:pt idx="1005">
                  <c:v>10</c:v>
                </c:pt>
                <c:pt idx="1006">
                  <c:v>20</c:v>
                </c:pt>
                <c:pt idx="1007">
                  <c:v>9</c:v>
                </c:pt>
                <c:pt idx="1008">
                  <c:v>29</c:v>
                </c:pt>
                <c:pt idx="1009">
                  <c:v>32</c:v>
                </c:pt>
                <c:pt idx="1010">
                  <c:v>31</c:v>
                </c:pt>
                <c:pt idx="1011">
                  <c:v>15</c:v>
                </c:pt>
                <c:pt idx="1012">
                  <c:v>1</c:v>
                </c:pt>
                <c:pt idx="1013">
                  <c:v>8</c:v>
                </c:pt>
                <c:pt idx="1014">
                  <c:v>9</c:v>
                </c:pt>
                <c:pt idx="1015">
                  <c:v>10</c:v>
                </c:pt>
                <c:pt idx="1016">
                  <c:v>1</c:v>
                </c:pt>
                <c:pt idx="1017">
                  <c:v>6</c:v>
                </c:pt>
                <c:pt idx="1018">
                  <c:v>10</c:v>
                </c:pt>
                <c:pt idx="1019">
                  <c:v>11</c:v>
                </c:pt>
                <c:pt idx="1020">
                  <c:v>17</c:v>
                </c:pt>
                <c:pt idx="1021">
                  <c:v>6</c:v>
                </c:pt>
                <c:pt idx="1022">
                  <c:v>7</c:v>
                </c:pt>
                <c:pt idx="1023">
                  <c:v>5</c:v>
                </c:pt>
                <c:pt idx="1024">
                  <c:v>26</c:v>
                </c:pt>
                <c:pt idx="1025">
                  <c:v>5</c:v>
                </c:pt>
                <c:pt idx="1026">
                  <c:v>7</c:v>
                </c:pt>
                <c:pt idx="1027">
                  <c:v>7</c:v>
                </c:pt>
                <c:pt idx="1028">
                  <c:v>7</c:v>
                </c:pt>
                <c:pt idx="1029">
                  <c:v>11</c:v>
                </c:pt>
                <c:pt idx="1030">
                  <c:v>13</c:v>
                </c:pt>
                <c:pt idx="1031">
                  <c:v>28</c:v>
                </c:pt>
                <c:pt idx="1032">
                  <c:v>11</c:v>
                </c:pt>
                <c:pt idx="1033">
                  <c:v>10</c:v>
                </c:pt>
                <c:pt idx="1034">
                  <c:v>24</c:v>
                </c:pt>
                <c:pt idx="1035">
                  <c:v>8</c:v>
                </c:pt>
                <c:pt idx="1036">
                  <c:v>7</c:v>
                </c:pt>
                <c:pt idx="1037">
                  <c:v>10</c:v>
                </c:pt>
                <c:pt idx="1038">
                  <c:v>15</c:v>
                </c:pt>
                <c:pt idx="1039">
                  <c:v>2</c:v>
                </c:pt>
                <c:pt idx="1040">
                  <c:v>16</c:v>
                </c:pt>
                <c:pt idx="1041">
                  <c:v>6</c:v>
                </c:pt>
                <c:pt idx="1042">
                  <c:v>7</c:v>
                </c:pt>
                <c:pt idx="1043">
                  <c:v>35</c:v>
                </c:pt>
                <c:pt idx="1044">
                  <c:v>20</c:v>
                </c:pt>
                <c:pt idx="1045">
                  <c:v>8</c:v>
                </c:pt>
                <c:pt idx="1046">
                  <c:v>6</c:v>
                </c:pt>
                <c:pt idx="1047">
                  <c:v>5</c:v>
                </c:pt>
                <c:pt idx="1048">
                  <c:v>15</c:v>
                </c:pt>
                <c:pt idx="1049">
                  <c:v>4</c:v>
                </c:pt>
                <c:pt idx="1050">
                  <c:v>12</c:v>
                </c:pt>
                <c:pt idx="1051">
                  <c:v>11</c:v>
                </c:pt>
                <c:pt idx="1052">
                  <c:v>1</c:v>
                </c:pt>
                <c:pt idx="1053">
                  <c:v>13</c:v>
                </c:pt>
                <c:pt idx="1054">
                  <c:v>29</c:v>
                </c:pt>
                <c:pt idx="1055">
                  <c:v>16</c:v>
                </c:pt>
                <c:pt idx="1056">
                  <c:v>5</c:v>
                </c:pt>
                <c:pt idx="1057">
                  <c:v>7</c:v>
                </c:pt>
                <c:pt idx="1058">
                  <c:v>16</c:v>
                </c:pt>
                <c:pt idx="1059">
                  <c:v>1</c:v>
                </c:pt>
                <c:pt idx="1060">
                  <c:v>4</c:v>
                </c:pt>
                <c:pt idx="1061">
                  <c:v>1</c:v>
                </c:pt>
                <c:pt idx="1062">
                  <c:v>16</c:v>
                </c:pt>
                <c:pt idx="1063">
                  <c:v>10</c:v>
                </c:pt>
                <c:pt idx="1064">
                  <c:v>6</c:v>
                </c:pt>
                <c:pt idx="1065">
                  <c:v>4</c:v>
                </c:pt>
                <c:pt idx="1066">
                  <c:v>8</c:v>
                </c:pt>
                <c:pt idx="1067">
                  <c:v>11</c:v>
                </c:pt>
                <c:pt idx="1068">
                  <c:v>8</c:v>
                </c:pt>
                <c:pt idx="1069">
                  <c:v>1</c:v>
                </c:pt>
                <c:pt idx="1070">
                  <c:v>5</c:v>
                </c:pt>
                <c:pt idx="1071">
                  <c:v>10</c:v>
                </c:pt>
                <c:pt idx="1072">
                  <c:v>4</c:v>
                </c:pt>
                <c:pt idx="1073">
                  <c:v>8</c:v>
                </c:pt>
                <c:pt idx="1074">
                  <c:v>14</c:v>
                </c:pt>
                <c:pt idx="1075">
                  <c:v>10</c:v>
                </c:pt>
                <c:pt idx="1076">
                  <c:v>26</c:v>
                </c:pt>
                <c:pt idx="1077">
                  <c:v>11</c:v>
                </c:pt>
                <c:pt idx="1078">
                  <c:v>24</c:v>
                </c:pt>
                <c:pt idx="1079">
                  <c:v>9</c:v>
                </c:pt>
                <c:pt idx="1080">
                  <c:v>23</c:v>
                </c:pt>
                <c:pt idx="1081">
                  <c:v>11</c:v>
                </c:pt>
                <c:pt idx="1082">
                  <c:v>5</c:v>
                </c:pt>
                <c:pt idx="1083">
                  <c:v>15</c:v>
                </c:pt>
                <c:pt idx="1084">
                  <c:v>10</c:v>
                </c:pt>
                <c:pt idx="1085">
                  <c:v>7</c:v>
                </c:pt>
                <c:pt idx="1086">
                  <c:v>32</c:v>
                </c:pt>
                <c:pt idx="1087">
                  <c:v>12</c:v>
                </c:pt>
                <c:pt idx="1088">
                  <c:v>4</c:v>
                </c:pt>
                <c:pt idx="1089">
                  <c:v>10</c:v>
                </c:pt>
                <c:pt idx="1090">
                  <c:v>9</c:v>
                </c:pt>
                <c:pt idx="1091">
                  <c:v>5</c:v>
                </c:pt>
                <c:pt idx="1092">
                  <c:v>8</c:v>
                </c:pt>
                <c:pt idx="1093">
                  <c:v>24</c:v>
                </c:pt>
                <c:pt idx="1094">
                  <c:v>9</c:v>
                </c:pt>
                <c:pt idx="1095">
                  <c:v>15</c:v>
                </c:pt>
                <c:pt idx="1096">
                  <c:v>21</c:v>
                </c:pt>
                <c:pt idx="1097">
                  <c:v>2</c:v>
                </c:pt>
                <c:pt idx="1098">
                  <c:v>8</c:v>
                </c:pt>
                <c:pt idx="1099">
                  <c:v>10</c:v>
                </c:pt>
                <c:pt idx="1100">
                  <c:v>6</c:v>
                </c:pt>
                <c:pt idx="1101">
                  <c:v>12</c:v>
                </c:pt>
                <c:pt idx="1102">
                  <c:v>7</c:v>
                </c:pt>
                <c:pt idx="1103">
                  <c:v>18</c:v>
                </c:pt>
                <c:pt idx="1104">
                  <c:v>5</c:v>
                </c:pt>
                <c:pt idx="1105">
                  <c:v>8</c:v>
                </c:pt>
                <c:pt idx="1106">
                  <c:v>10</c:v>
                </c:pt>
                <c:pt idx="1107">
                  <c:v>10</c:v>
                </c:pt>
                <c:pt idx="1108">
                  <c:v>3</c:v>
                </c:pt>
                <c:pt idx="1109">
                  <c:v>9</c:v>
                </c:pt>
                <c:pt idx="1110">
                  <c:v>1</c:v>
                </c:pt>
                <c:pt idx="1111">
                  <c:v>34</c:v>
                </c:pt>
                <c:pt idx="1112">
                  <c:v>7</c:v>
                </c:pt>
                <c:pt idx="1113">
                  <c:v>9</c:v>
                </c:pt>
                <c:pt idx="1114">
                  <c:v>10</c:v>
                </c:pt>
                <c:pt idx="1115">
                  <c:v>1</c:v>
                </c:pt>
                <c:pt idx="1116">
                  <c:v>35</c:v>
                </c:pt>
                <c:pt idx="1117">
                  <c:v>9</c:v>
                </c:pt>
                <c:pt idx="1118">
                  <c:v>1</c:v>
                </c:pt>
                <c:pt idx="1119">
                  <c:v>10</c:v>
                </c:pt>
                <c:pt idx="1120">
                  <c:v>8</c:v>
                </c:pt>
                <c:pt idx="1121">
                  <c:v>15</c:v>
                </c:pt>
                <c:pt idx="1122">
                  <c:v>10</c:v>
                </c:pt>
                <c:pt idx="1123">
                  <c:v>10</c:v>
                </c:pt>
                <c:pt idx="1124">
                  <c:v>11</c:v>
                </c:pt>
                <c:pt idx="1125">
                  <c:v>6</c:v>
                </c:pt>
                <c:pt idx="1126">
                  <c:v>27</c:v>
                </c:pt>
                <c:pt idx="1127">
                  <c:v>4</c:v>
                </c:pt>
                <c:pt idx="1128">
                  <c:v>9</c:v>
                </c:pt>
                <c:pt idx="1129">
                  <c:v>24</c:v>
                </c:pt>
                <c:pt idx="1130">
                  <c:v>10</c:v>
                </c:pt>
                <c:pt idx="1131">
                  <c:v>8</c:v>
                </c:pt>
                <c:pt idx="1132">
                  <c:v>5</c:v>
                </c:pt>
                <c:pt idx="1133">
                  <c:v>8</c:v>
                </c:pt>
                <c:pt idx="1134">
                  <c:v>1</c:v>
                </c:pt>
                <c:pt idx="1135">
                  <c:v>27</c:v>
                </c:pt>
                <c:pt idx="1136">
                  <c:v>1</c:v>
                </c:pt>
                <c:pt idx="1137">
                  <c:v>4</c:v>
                </c:pt>
                <c:pt idx="1138">
                  <c:v>32</c:v>
                </c:pt>
                <c:pt idx="1139">
                  <c:v>6</c:v>
                </c:pt>
                <c:pt idx="1140">
                  <c:v>23</c:v>
                </c:pt>
                <c:pt idx="1141">
                  <c:v>6</c:v>
                </c:pt>
                <c:pt idx="1142">
                  <c:v>10</c:v>
                </c:pt>
                <c:pt idx="1143">
                  <c:v>10</c:v>
                </c:pt>
                <c:pt idx="1144">
                  <c:v>10</c:v>
                </c:pt>
                <c:pt idx="1145">
                  <c:v>7</c:v>
                </c:pt>
                <c:pt idx="1146">
                  <c:v>9</c:v>
                </c:pt>
                <c:pt idx="1147">
                  <c:v>10</c:v>
                </c:pt>
                <c:pt idx="1148">
                  <c:v>10</c:v>
                </c:pt>
                <c:pt idx="1149">
                  <c:v>7</c:v>
                </c:pt>
                <c:pt idx="1150">
                  <c:v>16</c:v>
                </c:pt>
                <c:pt idx="1151">
                  <c:v>6</c:v>
                </c:pt>
                <c:pt idx="1152">
                  <c:v>3</c:v>
                </c:pt>
                <c:pt idx="1153">
                  <c:v>1</c:v>
                </c:pt>
                <c:pt idx="1154">
                  <c:v>27</c:v>
                </c:pt>
                <c:pt idx="1155">
                  <c:v>11</c:v>
                </c:pt>
                <c:pt idx="1156">
                  <c:v>18</c:v>
                </c:pt>
                <c:pt idx="1157">
                  <c:v>15</c:v>
                </c:pt>
                <c:pt idx="1158">
                  <c:v>9</c:v>
                </c:pt>
                <c:pt idx="1159">
                  <c:v>10</c:v>
                </c:pt>
                <c:pt idx="1160">
                  <c:v>10</c:v>
                </c:pt>
                <c:pt idx="1161">
                  <c:v>10</c:v>
                </c:pt>
                <c:pt idx="1162">
                  <c:v>15</c:v>
                </c:pt>
                <c:pt idx="1163">
                  <c:v>8</c:v>
                </c:pt>
                <c:pt idx="1164">
                  <c:v>18</c:v>
                </c:pt>
                <c:pt idx="1165">
                  <c:v>14</c:v>
                </c:pt>
                <c:pt idx="1166">
                  <c:v>23</c:v>
                </c:pt>
                <c:pt idx="1167">
                  <c:v>7</c:v>
                </c:pt>
                <c:pt idx="1168">
                  <c:v>6</c:v>
                </c:pt>
                <c:pt idx="1169">
                  <c:v>5</c:v>
                </c:pt>
                <c:pt idx="1170">
                  <c:v>6</c:v>
                </c:pt>
                <c:pt idx="1171">
                  <c:v>10</c:v>
                </c:pt>
                <c:pt idx="1172">
                  <c:v>8</c:v>
                </c:pt>
                <c:pt idx="1173">
                  <c:v>9</c:v>
                </c:pt>
                <c:pt idx="1174">
                  <c:v>7</c:v>
                </c:pt>
                <c:pt idx="1175">
                  <c:v>7</c:v>
                </c:pt>
                <c:pt idx="1176">
                  <c:v>27</c:v>
                </c:pt>
                <c:pt idx="1177">
                  <c:v>19</c:v>
                </c:pt>
                <c:pt idx="1178">
                  <c:v>2</c:v>
                </c:pt>
                <c:pt idx="1179">
                  <c:v>11</c:v>
                </c:pt>
                <c:pt idx="1180">
                  <c:v>15</c:v>
                </c:pt>
                <c:pt idx="1181">
                  <c:v>30</c:v>
                </c:pt>
                <c:pt idx="1182">
                  <c:v>4</c:v>
                </c:pt>
                <c:pt idx="1183">
                  <c:v>13</c:v>
                </c:pt>
                <c:pt idx="1184">
                  <c:v>35</c:v>
                </c:pt>
                <c:pt idx="1185">
                  <c:v>14</c:v>
                </c:pt>
                <c:pt idx="1186">
                  <c:v>13</c:v>
                </c:pt>
                <c:pt idx="1187">
                  <c:v>19</c:v>
                </c:pt>
                <c:pt idx="1188">
                  <c:v>10</c:v>
                </c:pt>
                <c:pt idx="1189">
                  <c:v>6</c:v>
                </c:pt>
                <c:pt idx="1190">
                  <c:v>10</c:v>
                </c:pt>
                <c:pt idx="1191">
                  <c:v>10</c:v>
                </c:pt>
                <c:pt idx="1192">
                  <c:v>17</c:v>
                </c:pt>
                <c:pt idx="1193">
                  <c:v>4</c:v>
                </c:pt>
                <c:pt idx="1194">
                  <c:v>29</c:v>
                </c:pt>
                <c:pt idx="1195">
                  <c:v>23</c:v>
                </c:pt>
                <c:pt idx="1196">
                  <c:v>21</c:v>
                </c:pt>
                <c:pt idx="1197">
                  <c:v>2</c:v>
                </c:pt>
                <c:pt idx="1198">
                  <c:v>7</c:v>
                </c:pt>
                <c:pt idx="1199">
                  <c:v>10</c:v>
                </c:pt>
                <c:pt idx="1200">
                  <c:v>8</c:v>
                </c:pt>
                <c:pt idx="1201">
                  <c:v>5</c:v>
                </c:pt>
                <c:pt idx="1202">
                  <c:v>7</c:v>
                </c:pt>
                <c:pt idx="1203">
                  <c:v>11</c:v>
                </c:pt>
                <c:pt idx="1204">
                  <c:v>19</c:v>
                </c:pt>
                <c:pt idx="1205">
                  <c:v>1</c:v>
                </c:pt>
                <c:pt idx="1206">
                  <c:v>7</c:v>
                </c:pt>
                <c:pt idx="1207">
                  <c:v>8</c:v>
                </c:pt>
                <c:pt idx="1208">
                  <c:v>15</c:v>
                </c:pt>
                <c:pt idx="1209">
                  <c:v>19</c:v>
                </c:pt>
                <c:pt idx="1210">
                  <c:v>14</c:v>
                </c:pt>
                <c:pt idx="1211">
                  <c:v>6</c:v>
                </c:pt>
                <c:pt idx="1212">
                  <c:v>10</c:v>
                </c:pt>
                <c:pt idx="1213">
                  <c:v>3</c:v>
                </c:pt>
                <c:pt idx="1214">
                  <c:v>9</c:v>
                </c:pt>
                <c:pt idx="1215">
                  <c:v>6</c:v>
                </c:pt>
                <c:pt idx="1216">
                  <c:v>10</c:v>
                </c:pt>
                <c:pt idx="1217">
                  <c:v>5</c:v>
                </c:pt>
                <c:pt idx="1218">
                  <c:v>10</c:v>
                </c:pt>
                <c:pt idx="1219">
                  <c:v>9</c:v>
                </c:pt>
                <c:pt idx="1220">
                  <c:v>17</c:v>
                </c:pt>
                <c:pt idx="1221">
                  <c:v>25</c:v>
                </c:pt>
                <c:pt idx="1222">
                  <c:v>1</c:v>
                </c:pt>
                <c:pt idx="1223">
                  <c:v>25</c:v>
                </c:pt>
                <c:pt idx="1224">
                  <c:v>3</c:v>
                </c:pt>
                <c:pt idx="1225">
                  <c:v>21</c:v>
                </c:pt>
                <c:pt idx="1226">
                  <c:v>10</c:v>
                </c:pt>
                <c:pt idx="1227">
                  <c:v>6</c:v>
                </c:pt>
                <c:pt idx="1228">
                  <c:v>10</c:v>
                </c:pt>
                <c:pt idx="1229">
                  <c:v>18</c:v>
                </c:pt>
                <c:pt idx="1230">
                  <c:v>6</c:v>
                </c:pt>
                <c:pt idx="1231">
                  <c:v>19</c:v>
                </c:pt>
                <c:pt idx="1232">
                  <c:v>17</c:v>
                </c:pt>
                <c:pt idx="1233">
                  <c:v>10</c:v>
                </c:pt>
                <c:pt idx="1234">
                  <c:v>4</c:v>
                </c:pt>
                <c:pt idx="1235">
                  <c:v>13</c:v>
                </c:pt>
                <c:pt idx="1236">
                  <c:v>16</c:v>
                </c:pt>
                <c:pt idx="1237">
                  <c:v>10</c:v>
                </c:pt>
                <c:pt idx="1238">
                  <c:v>3</c:v>
                </c:pt>
                <c:pt idx="1239">
                  <c:v>9</c:v>
                </c:pt>
                <c:pt idx="1240">
                  <c:v>9</c:v>
                </c:pt>
                <c:pt idx="1241">
                  <c:v>10</c:v>
                </c:pt>
                <c:pt idx="1242">
                  <c:v>21</c:v>
                </c:pt>
                <c:pt idx="1243">
                  <c:v>9</c:v>
                </c:pt>
                <c:pt idx="1244">
                  <c:v>10</c:v>
                </c:pt>
                <c:pt idx="1245">
                  <c:v>3</c:v>
                </c:pt>
                <c:pt idx="1246">
                  <c:v>6</c:v>
                </c:pt>
                <c:pt idx="1247">
                  <c:v>6</c:v>
                </c:pt>
                <c:pt idx="1248">
                  <c:v>6</c:v>
                </c:pt>
                <c:pt idx="1249">
                  <c:v>2</c:v>
                </c:pt>
                <c:pt idx="1250">
                  <c:v>10</c:v>
                </c:pt>
                <c:pt idx="1251">
                  <c:v>12</c:v>
                </c:pt>
                <c:pt idx="1252">
                  <c:v>6</c:v>
                </c:pt>
                <c:pt idx="1253">
                  <c:v>13</c:v>
                </c:pt>
                <c:pt idx="1254">
                  <c:v>8</c:v>
                </c:pt>
                <c:pt idx="1255">
                  <c:v>11</c:v>
                </c:pt>
                <c:pt idx="1256">
                  <c:v>9</c:v>
                </c:pt>
                <c:pt idx="1257">
                  <c:v>10</c:v>
                </c:pt>
                <c:pt idx="1258">
                  <c:v>1</c:v>
                </c:pt>
                <c:pt idx="1259">
                  <c:v>10</c:v>
                </c:pt>
                <c:pt idx="1260">
                  <c:v>12</c:v>
                </c:pt>
                <c:pt idx="1261">
                  <c:v>15</c:v>
                </c:pt>
                <c:pt idx="1262">
                  <c:v>6</c:v>
                </c:pt>
                <c:pt idx="1263">
                  <c:v>7</c:v>
                </c:pt>
                <c:pt idx="1264">
                  <c:v>34</c:v>
                </c:pt>
                <c:pt idx="1265">
                  <c:v>11</c:v>
                </c:pt>
                <c:pt idx="1266">
                  <c:v>5</c:v>
                </c:pt>
                <c:pt idx="1267">
                  <c:v>15</c:v>
                </c:pt>
                <c:pt idx="1268">
                  <c:v>27</c:v>
                </c:pt>
                <c:pt idx="1269">
                  <c:v>10</c:v>
                </c:pt>
                <c:pt idx="1270">
                  <c:v>6</c:v>
                </c:pt>
                <c:pt idx="1271">
                  <c:v>1</c:v>
                </c:pt>
                <c:pt idx="1272">
                  <c:v>5</c:v>
                </c:pt>
                <c:pt idx="1273">
                  <c:v>1</c:v>
                </c:pt>
                <c:pt idx="1274">
                  <c:v>13</c:v>
                </c:pt>
                <c:pt idx="1275">
                  <c:v>15</c:v>
                </c:pt>
                <c:pt idx="1276">
                  <c:v>5</c:v>
                </c:pt>
                <c:pt idx="1277">
                  <c:v>24</c:v>
                </c:pt>
                <c:pt idx="1278">
                  <c:v>15</c:v>
                </c:pt>
                <c:pt idx="1279">
                  <c:v>6</c:v>
                </c:pt>
                <c:pt idx="1280">
                  <c:v>19</c:v>
                </c:pt>
                <c:pt idx="1281">
                  <c:v>10</c:v>
                </c:pt>
                <c:pt idx="1282">
                  <c:v>14</c:v>
                </c:pt>
                <c:pt idx="1283">
                  <c:v>5</c:v>
                </c:pt>
                <c:pt idx="1284">
                  <c:v>9</c:v>
                </c:pt>
                <c:pt idx="1285">
                  <c:v>6</c:v>
                </c:pt>
                <c:pt idx="1286">
                  <c:v>7</c:v>
                </c:pt>
                <c:pt idx="1287">
                  <c:v>10</c:v>
                </c:pt>
                <c:pt idx="1288">
                  <c:v>15</c:v>
                </c:pt>
                <c:pt idx="1289">
                  <c:v>13</c:v>
                </c:pt>
                <c:pt idx="1290">
                  <c:v>11</c:v>
                </c:pt>
                <c:pt idx="1291">
                  <c:v>10</c:v>
                </c:pt>
                <c:pt idx="1292">
                  <c:v>7</c:v>
                </c:pt>
                <c:pt idx="1293">
                  <c:v>7</c:v>
                </c:pt>
                <c:pt idx="1294">
                  <c:v>11</c:v>
                </c:pt>
                <c:pt idx="1295">
                  <c:v>23</c:v>
                </c:pt>
                <c:pt idx="1296">
                  <c:v>9</c:v>
                </c:pt>
                <c:pt idx="1297">
                  <c:v>6</c:v>
                </c:pt>
                <c:pt idx="1298">
                  <c:v>13</c:v>
                </c:pt>
                <c:pt idx="1299">
                  <c:v>12</c:v>
                </c:pt>
                <c:pt idx="1300">
                  <c:v>10</c:v>
                </c:pt>
                <c:pt idx="1301">
                  <c:v>35</c:v>
                </c:pt>
                <c:pt idx="1302">
                  <c:v>6</c:v>
                </c:pt>
                <c:pt idx="1303">
                  <c:v>28</c:v>
                </c:pt>
                <c:pt idx="1304">
                  <c:v>15</c:v>
                </c:pt>
                <c:pt idx="1305">
                  <c:v>14</c:v>
                </c:pt>
                <c:pt idx="1306">
                  <c:v>9</c:v>
                </c:pt>
                <c:pt idx="1307">
                  <c:v>3</c:v>
                </c:pt>
                <c:pt idx="1308">
                  <c:v>20</c:v>
                </c:pt>
                <c:pt idx="1309">
                  <c:v>5</c:v>
                </c:pt>
                <c:pt idx="1310">
                  <c:v>23</c:v>
                </c:pt>
                <c:pt idx="1311">
                  <c:v>1</c:v>
                </c:pt>
                <c:pt idx="1312">
                  <c:v>2</c:v>
                </c:pt>
                <c:pt idx="1313">
                  <c:v>4</c:v>
                </c:pt>
                <c:pt idx="1314">
                  <c:v>10</c:v>
                </c:pt>
                <c:pt idx="1315">
                  <c:v>15</c:v>
                </c:pt>
                <c:pt idx="1316">
                  <c:v>7</c:v>
                </c:pt>
                <c:pt idx="1317">
                  <c:v>6</c:v>
                </c:pt>
                <c:pt idx="1318">
                  <c:v>11</c:v>
                </c:pt>
                <c:pt idx="1319">
                  <c:v>4</c:v>
                </c:pt>
                <c:pt idx="1320">
                  <c:v>10</c:v>
                </c:pt>
                <c:pt idx="1321">
                  <c:v>7</c:v>
                </c:pt>
                <c:pt idx="1322">
                  <c:v>12</c:v>
                </c:pt>
                <c:pt idx="1323">
                  <c:v>3</c:v>
                </c:pt>
                <c:pt idx="1324">
                  <c:v>11</c:v>
                </c:pt>
                <c:pt idx="1325">
                  <c:v>8</c:v>
                </c:pt>
                <c:pt idx="1326">
                  <c:v>7</c:v>
                </c:pt>
                <c:pt idx="1327">
                  <c:v>25</c:v>
                </c:pt>
                <c:pt idx="1328">
                  <c:v>9</c:v>
                </c:pt>
                <c:pt idx="1329">
                  <c:v>1</c:v>
                </c:pt>
                <c:pt idx="1330">
                  <c:v>21</c:v>
                </c:pt>
                <c:pt idx="1331">
                  <c:v>29</c:v>
                </c:pt>
                <c:pt idx="1332">
                  <c:v>1</c:v>
                </c:pt>
                <c:pt idx="1333">
                  <c:v>14</c:v>
                </c:pt>
                <c:pt idx="1334">
                  <c:v>8</c:v>
                </c:pt>
                <c:pt idx="1335">
                  <c:v>7</c:v>
                </c:pt>
                <c:pt idx="1336">
                  <c:v>19</c:v>
                </c:pt>
                <c:pt idx="1337">
                  <c:v>1</c:v>
                </c:pt>
                <c:pt idx="1338">
                  <c:v>1</c:v>
                </c:pt>
                <c:pt idx="1339">
                  <c:v>1</c:v>
                </c:pt>
                <c:pt idx="1340">
                  <c:v>10</c:v>
                </c:pt>
                <c:pt idx="1341">
                  <c:v>10</c:v>
                </c:pt>
                <c:pt idx="1342">
                  <c:v>9</c:v>
                </c:pt>
                <c:pt idx="1343">
                  <c:v>11</c:v>
                </c:pt>
                <c:pt idx="1344">
                  <c:v>16</c:v>
                </c:pt>
                <c:pt idx="1345">
                  <c:v>4</c:v>
                </c:pt>
                <c:pt idx="1346">
                  <c:v>10</c:v>
                </c:pt>
                <c:pt idx="1347">
                  <c:v>10</c:v>
                </c:pt>
                <c:pt idx="1348">
                  <c:v>22</c:v>
                </c:pt>
                <c:pt idx="1349">
                  <c:v>1</c:v>
                </c:pt>
                <c:pt idx="1350">
                  <c:v>9</c:v>
                </c:pt>
                <c:pt idx="1351">
                  <c:v>24</c:v>
                </c:pt>
                <c:pt idx="1352">
                  <c:v>10</c:v>
                </c:pt>
                <c:pt idx="1353">
                  <c:v>5</c:v>
                </c:pt>
                <c:pt idx="1354">
                  <c:v>5</c:v>
                </c:pt>
                <c:pt idx="1355">
                  <c:v>12</c:v>
                </c:pt>
                <c:pt idx="1356">
                  <c:v>14</c:v>
                </c:pt>
                <c:pt idx="1357">
                  <c:v>18</c:v>
                </c:pt>
                <c:pt idx="1358">
                  <c:v>8</c:v>
                </c:pt>
                <c:pt idx="1359">
                  <c:v>9</c:v>
                </c:pt>
                <c:pt idx="1360">
                  <c:v>4</c:v>
                </c:pt>
                <c:pt idx="1361">
                  <c:v>8</c:v>
                </c:pt>
                <c:pt idx="1362">
                  <c:v>12</c:v>
                </c:pt>
                <c:pt idx="1363">
                  <c:v>10</c:v>
                </c:pt>
                <c:pt idx="1364">
                  <c:v>7</c:v>
                </c:pt>
                <c:pt idx="1365">
                  <c:v>1</c:v>
                </c:pt>
                <c:pt idx="1366">
                  <c:v>10</c:v>
                </c:pt>
                <c:pt idx="1367">
                  <c:v>6</c:v>
                </c:pt>
                <c:pt idx="1368">
                  <c:v>16</c:v>
                </c:pt>
                <c:pt idx="1369">
                  <c:v>6</c:v>
                </c:pt>
                <c:pt idx="1370">
                  <c:v>16</c:v>
                </c:pt>
                <c:pt idx="1371">
                  <c:v>6</c:v>
                </c:pt>
                <c:pt idx="1372">
                  <c:v>10</c:v>
                </c:pt>
                <c:pt idx="1373">
                  <c:v>20</c:v>
                </c:pt>
                <c:pt idx="1374">
                  <c:v>29</c:v>
                </c:pt>
                <c:pt idx="1375">
                  <c:v>8</c:v>
                </c:pt>
                <c:pt idx="1376">
                  <c:v>10</c:v>
                </c:pt>
                <c:pt idx="1377">
                  <c:v>28</c:v>
                </c:pt>
                <c:pt idx="1378">
                  <c:v>14</c:v>
                </c:pt>
                <c:pt idx="1379">
                  <c:v>1</c:v>
                </c:pt>
                <c:pt idx="1380">
                  <c:v>6</c:v>
                </c:pt>
                <c:pt idx="1381">
                  <c:v>5</c:v>
                </c:pt>
                <c:pt idx="1382">
                  <c:v>4</c:v>
                </c:pt>
                <c:pt idx="1383">
                  <c:v>5</c:v>
                </c:pt>
                <c:pt idx="1384">
                  <c:v>14</c:v>
                </c:pt>
                <c:pt idx="1385">
                  <c:v>9</c:v>
                </c:pt>
                <c:pt idx="1386">
                  <c:v>8</c:v>
                </c:pt>
                <c:pt idx="1387">
                  <c:v>6</c:v>
                </c:pt>
                <c:pt idx="1388">
                  <c:v>9</c:v>
                </c:pt>
                <c:pt idx="1389">
                  <c:v>10</c:v>
                </c:pt>
                <c:pt idx="1390">
                  <c:v>6</c:v>
                </c:pt>
                <c:pt idx="1391">
                  <c:v>20</c:v>
                </c:pt>
                <c:pt idx="1392">
                  <c:v>10</c:v>
                </c:pt>
                <c:pt idx="1393">
                  <c:v>7</c:v>
                </c:pt>
                <c:pt idx="1394">
                  <c:v>8</c:v>
                </c:pt>
                <c:pt idx="1395">
                  <c:v>10</c:v>
                </c:pt>
                <c:pt idx="1396">
                  <c:v>15</c:v>
                </c:pt>
                <c:pt idx="1397">
                  <c:v>9</c:v>
                </c:pt>
                <c:pt idx="1398">
                  <c:v>9</c:v>
                </c:pt>
                <c:pt idx="1399">
                  <c:v>10</c:v>
                </c:pt>
                <c:pt idx="1400">
                  <c:v>7</c:v>
                </c:pt>
                <c:pt idx="1401">
                  <c:v>35</c:v>
                </c:pt>
                <c:pt idx="1402">
                  <c:v>1</c:v>
                </c:pt>
                <c:pt idx="1403">
                  <c:v>21</c:v>
                </c:pt>
                <c:pt idx="1404">
                  <c:v>20</c:v>
                </c:pt>
                <c:pt idx="1405">
                  <c:v>13</c:v>
                </c:pt>
                <c:pt idx="1406">
                  <c:v>9</c:v>
                </c:pt>
                <c:pt idx="1407">
                  <c:v>4</c:v>
                </c:pt>
                <c:pt idx="1408">
                  <c:v>5</c:v>
                </c:pt>
                <c:pt idx="1409">
                  <c:v>10</c:v>
                </c:pt>
                <c:pt idx="1410">
                  <c:v>15</c:v>
                </c:pt>
                <c:pt idx="1411">
                  <c:v>6</c:v>
                </c:pt>
                <c:pt idx="1412">
                  <c:v>12</c:v>
                </c:pt>
                <c:pt idx="1413">
                  <c:v>7</c:v>
                </c:pt>
                <c:pt idx="1414">
                  <c:v>25</c:v>
                </c:pt>
                <c:pt idx="1415">
                  <c:v>1</c:v>
                </c:pt>
                <c:pt idx="1416">
                  <c:v>16</c:v>
                </c:pt>
                <c:pt idx="1417">
                  <c:v>3</c:v>
                </c:pt>
                <c:pt idx="1418">
                  <c:v>10</c:v>
                </c:pt>
                <c:pt idx="1419">
                  <c:v>9</c:v>
                </c:pt>
                <c:pt idx="1420">
                  <c:v>12</c:v>
                </c:pt>
                <c:pt idx="1421">
                  <c:v>14</c:v>
                </c:pt>
                <c:pt idx="1422">
                  <c:v>5</c:v>
                </c:pt>
                <c:pt idx="1423">
                  <c:v>4</c:v>
                </c:pt>
                <c:pt idx="1424">
                  <c:v>10</c:v>
                </c:pt>
                <c:pt idx="1425">
                  <c:v>10</c:v>
                </c:pt>
                <c:pt idx="1426">
                  <c:v>6</c:v>
                </c:pt>
                <c:pt idx="1427">
                  <c:v>8</c:v>
                </c:pt>
                <c:pt idx="1428">
                  <c:v>3</c:v>
                </c:pt>
                <c:pt idx="1429">
                  <c:v>18</c:v>
                </c:pt>
                <c:pt idx="1430">
                  <c:v>20</c:v>
                </c:pt>
                <c:pt idx="1431">
                  <c:v>14</c:v>
                </c:pt>
                <c:pt idx="1432">
                  <c:v>16</c:v>
                </c:pt>
                <c:pt idx="1433">
                  <c:v>6</c:v>
                </c:pt>
                <c:pt idx="1434">
                  <c:v>16</c:v>
                </c:pt>
                <c:pt idx="1435">
                  <c:v>6</c:v>
                </c:pt>
                <c:pt idx="1436">
                  <c:v>2</c:v>
                </c:pt>
                <c:pt idx="1437">
                  <c:v>21</c:v>
                </c:pt>
                <c:pt idx="1438">
                  <c:v>1</c:v>
                </c:pt>
                <c:pt idx="1439">
                  <c:v>10</c:v>
                </c:pt>
                <c:pt idx="1440">
                  <c:v>18</c:v>
                </c:pt>
                <c:pt idx="1441">
                  <c:v>13</c:v>
                </c:pt>
                <c:pt idx="1442">
                  <c:v>4</c:v>
                </c:pt>
                <c:pt idx="1443">
                  <c:v>24</c:v>
                </c:pt>
                <c:pt idx="1444">
                  <c:v>14</c:v>
                </c:pt>
                <c:pt idx="1445">
                  <c:v>21</c:v>
                </c:pt>
                <c:pt idx="1446">
                  <c:v>8</c:v>
                </c:pt>
                <c:pt idx="1447">
                  <c:v>15</c:v>
                </c:pt>
                <c:pt idx="1448">
                  <c:v>14</c:v>
                </c:pt>
                <c:pt idx="1449">
                  <c:v>4</c:v>
                </c:pt>
                <c:pt idx="1450">
                  <c:v>9</c:v>
                </c:pt>
                <c:pt idx="1451">
                  <c:v>10</c:v>
                </c:pt>
                <c:pt idx="1452">
                  <c:v>12</c:v>
                </c:pt>
                <c:pt idx="1453">
                  <c:v>8</c:v>
                </c:pt>
                <c:pt idx="1454">
                  <c:v>8</c:v>
                </c:pt>
                <c:pt idx="1455">
                  <c:v>8</c:v>
                </c:pt>
                <c:pt idx="1456">
                  <c:v>10</c:v>
                </c:pt>
                <c:pt idx="1457">
                  <c:v>20</c:v>
                </c:pt>
                <c:pt idx="1458">
                  <c:v>4</c:v>
                </c:pt>
                <c:pt idx="1459">
                  <c:v>10</c:v>
                </c:pt>
                <c:pt idx="1460">
                  <c:v>5</c:v>
                </c:pt>
                <c:pt idx="1461">
                  <c:v>20</c:v>
                </c:pt>
                <c:pt idx="1462">
                  <c:v>21</c:v>
                </c:pt>
                <c:pt idx="1463">
                  <c:v>10</c:v>
                </c:pt>
                <c:pt idx="1464">
                  <c:v>5</c:v>
                </c:pt>
                <c:pt idx="1465">
                  <c:v>17</c:v>
                </c:pt>
                <c:pt idx="1466">
                  <c:v>9</c:v>
                </c:pt>
                <c:pt idx="1467">
                  <c:v>6</c:v>
                </c:pt>
                <c:pt idx="1468">
                  <c:v>17</c:v>
                </c:pt>
                <c:pt idx="1469">
                  <c:v>6</c:v>
                </c:pt>
              </c:numCache>
            </c:numRef>
          </c:xVal>
          <c:yVal>
            <c:numRef>
              <c:f>'Scatterplot for Salary'!ScatterY_8E0F3</c:f>
              <c:numCache>
                <c:formatCode>General</c:formatCode>
                <c:ptCount val="1470"/>
                <c:pt idx="0">
                  <c:v>5993</c:v>
                </c:pt>
                <c:pt idx="1">
                  <c:v>5130</c:v>
                </c:pt>
                <c:pt idx="2">
                  <c:v>2090</c:v>
                </c:pt>
                <c:pt idx="3">
                  <c:v>2909</c:v>
                </c:pt>
                <c:pt idx="4">
                  <c:v>3468</c:v>
                </c:pt>
                <c:pt idx="5">
                  <c:v>3068</c:v>
                </c:pt>
                <c:pt idx="6">
                  <c:v>2670</c:v>
                </c:pt>
                <c:pt idx="7">
                  <c:v>2693</c:v>
                </c:pt>
                <c:pt idx="8">
                  <c:v>9526</c:v>
                </c:pt>
                <c:pt idx="9">
                  <c:v>5237</c:v>
                </c:pt>
                <c:pt idx="10">
                  <c:v>2426</c:v>
                </c:pt>
                <c:pt idx="11">
                  <c:v>4193</c:v>
                </c:pt>
                <c:pt idx="12">
                  <c:v>2911</c:v>
                </c:pt>
                <c:pt idx="13">
                  <c:v>2661</c:v>
                </c:pt>
                <c:pt idx="14">
                  <c:v>2028</c:v>
                </c:pt>
                <c:pt idx="15">
                  <c:v>9980</c:v>
                </c:pt>
                <c:pt idx="16">
                  <c:v>3298</c:v>
                </c:pt>
                <c:pt idx="17">
                  <c:v>2935</c:v>
                </c:pt>
                <c:pt idx="18">
                  <c:v>15427</c:v>
                </c:pt>
                <c:pt idx="19">
                  <c:v>3944</c:v>
                </c:pt>
                <c:pt idx="20">
                  <c:v>4011</c:v>
                </c:pt>
                <c:pt idx="21">
                  <c:v>3407</c:v>
                </c:pt>
                <c:pt idx="22">
                  <c:v>11994</c:v>
                </c:pt>
                <c:pt idx="23">
                  <c:v>1232</c:v>
                </c:pt>
                <c:pt idx="24">
                  <c:v>2960</c:v>
                </c:pt>
                <c:pt idx="25">
                  <c:v>19094</c:v>
                </c:pt>
                <c:pt idx="26">
                  <c:v>3919</c:v>
                </c:pt>
                <c:pt idx="27">
                  <c:v>6825</c:v>
                </c:pt>
                <c:pt idx="28">
                  <c:v>10248</c:v>
                </c:pt>
                <c:pt idx="29">
                  <c:v>18947</c:v>
                </c:pt>
                <c:pt idx="30">
                  <c:v>2496</c:v>
                </c:pt>
                <c:pt idx="31">
                  <c:v>6465</c:v>
                </c:pt>
                <c:pt idx="32">
                  <c:v>2206</c:v>
                </c:pt>
                <c:pt idx="33">
                  <c:v>2086</c:v>
                </c:pt>
                <c:pt idx="34">
                  <c:v>2293</c:v>
                </c:pt>
                <c:pt idx="35">
                  <c:v>2645</c:v>
                </c:pt>
                <c:pt idx="36">
                  <c:v>2683</c:v>
                </c:pt>
                <c:pt idx="37">
                  <c:v>2014</c:v>
                </c:pt>
                <c:pt idx="38">
                  <c:v>3419</c:v>
                </c:pt>
                <c:pt idx="39">
                  <c:v>5376</c:v>
                </c:pt>
                <c:pt idx="40">
                  <c:v>1951</c:v>
                </c:pt>
                <c:pt idx="41">
                  <c:v>2341</c:v>
                </c:pt>
                <c:pt idx="42">
                  <c:v>2293</c:v>
                </c:pt>
                <c:pt idx="43">
                  <c:v>8726</c:v>
                </c:pt>
                <c:pt idx="44">
                  <c:v>4011</c:v>
                </c:pt>
                <c:pt idx="45">
                  <c:v>19545</c:v>
                </c:pt>
                <c:pt idx="46">
                  <c:v>4568</c:v>
                </c:pt>
                <c:pt idx="47">
                  <c:v>3022</c:v>
                </c:pt>
                <c:pt idx="48">
                  <c:v>5772</c:v>
                </c:pt>
                <c:pt idx="49">
                  <c:v>2269</c:v>
                </c:pt>
                <c:pt idx="50">
                  <c:v>5381</c:v>
                </c:pt>
                <c:pt idx="51">
                  <c:v>3441</c:v>
                </c:pt>
                <c:pt idx="52">
                  <c:v>5454</c:v>
                </c:pt>
                <c:pt idx="53">
                  <c:v>9884</c:v>
                </c:pt>
                <c:pt idx="54">
                  <c:v>4157</c:v>
                </c:pt>
                <c:pt idx="55">
                  <c:v>13458</c:v>
                </c:pt>
                <c:pt idx="56">
                  <c:v>9069</c:v>
                </c:pt>
                <c:pt idx="57">
                  <c:v>4014</c:v>
                </c:pt>
                <c:pt idx="58">
                  <c:v>5915</c:v>
                </c:pt>
                <c:pt idx="59">
                  <c:v>5993</c:v>
                </c:pt>
                <c:pt idx="60">
                  <c:v>6162</c:v>
                </c:pt>
                <c:pt idx="61">
                  <c:v>2406</c:v>
                </c:pt>
                <c:pt idx="62">
                  <c:v>18740</c:v>
                </c:pt>
                <c:pt idx="63">
                  <c:v>7637</c:v>
                </c:pt>
                <c:pt idx="64">
                  <c:v>10096</c:v>
                </c:pt>
                <c:pt idx="65">
                  <c:v>14756</c:v>
                </c:pt>
                <c:pt idx="66">
                  <c:v>6499</c:v>
                </c:pt>
                <c:pt idx="67">
                  <c:v>9724</c:v>
                </c:pt>
                <c:pt idx="68">
                  <c:v>2194</c:v>
                </c:pt>
                <c:pt idx="69">
                  <c:v>3388</c:v>
                </c:pt>
                <c:pt idx="70">
                  <c:v>5473</c:v>
                </c:pt>
                <c:pt idx="71">
                  <c:v>2703</c:v>
                </c:pt>
                <c:pt idx="72">
                  <c:v>2501</c:v>
                </c:pt>
                <c:pt idx="73">
                  <c:v>6220</c:v>
                </c:pt>
                <c:pt idx="74">
                  <c:v>3038</c:v>
                </c:pt>
                <c:pt idx="75">
                  <c:v>4424</c:v>
                </c:pt>
                <c:pt idx="76">
                  <c:v>4312</c:v>
                </c:pt>
                <c:pt idx="77">
                  <c:v>13245</c:v>
                </c:pt>
                <c:pt idx="78">
                  <c:v>13664</c:v>
                </c:pt>
                <c:pt idx="79">
                  <c:v>5021</c:v>
                </c:pt>
                <c:pt idx="80">
                  <c:v>5126</c:v>
                </c:pt>
                <c:pt idx="81">
                  <c:v>2859</c:v>
                </c:pt>
                <c:pt idx="82">
                  <c:v>10239</c:v>
                </c:pt>
                <c:pt idx="83">
                  <c:v>5329</c:v>
                </c:pt>
                <c:pt idx="84">
                  <c:v>4325</c:v>
                </c:pt>
                <c:pt idx="85">
                  <c:v>7260</c:v>
                </c:pt>
                <c:pt idx="86">
                  <c:v>2322</c:v>
                </c:pt>
                <c:pt idx="87">
                  <c:v>2075</c:v>
                </c:pt>
                <c:pt idx="88">
                  <c:v>4152</c:v>
                </c:pt>
                <c:pt idx="89">
                  <c:v>9619</c:v>
                </c:pt>
                <c:pt idx="90">
                  <c:v>13503</c:v>
                </c:pt>
                <c:pt idx="91">
                  <c:v>5441</c:v>
                </c:pt>
                <c:pt idx="92">
                  <c:v>5209</c:v>
                </c:pt>
                <c:pt idx="93">
                  <c:v>10673</c:v>
                </c:pt>
                <c:pt idx="94">
                  <c:v>5010</c:v>
                </c:pt>
                <c:pt idx="95">
                  <c:v>13549</c:v>
                </c:pt>
                <c:pt idx="96">
                  <c:v>4999</c:v>
                </c:pt>
                <c:pt idx="97">
                  <c:v>4221</c:v>
                </c:pt>
                <c:pt idx="98">
                  <c:v>13872</c:v>
                </c:pt>
                <c:pt idx="99">
                  <c:v>2042</c:v>
                </c:pt>
                <c:pt idx="100">
                  <c:v>2073</c:v>
                </c:pt>
                <c:pt idx="101">
                  <c:v>2956</c:v>
                </c:pt>
                <c:pt idx="102">
                  <c:v>2926</c:v>
                </c:pt>
                <c:pt idx="103">
                  <c:v>4809</c:v>
                </c:pt>
                <c:pt idx="104">
                  <c:v>5163</c:v>
                </c:pt>
                <c:pt idx="105">
                  <c:v>18844</c:v>
                </c:pt>
                <c:pt idx="106">
                  <c:v>18172</c:v>
                </c:pt>
                <c:pt idx="107">
                  <c:v>5744</c:v>
                </c:pt>
                <c:pt idx="108">
                  <c:v>2889</c:v>
                </c:pt>
                <c:pt idx="109">
                  <c:v>2871</c:v>
                </c:pt>
                <c:pt idx="110">
                  <c:v>7484</c:v>
                </c:pt>
                <c:pt idx="111">
                  <c:v>6074</c:v>
                </c:pt>
                <c:pt idx="112">
                  <c:v>17328</c:v>
                </c:pt>
                <c:pt idx="113">
                  <c:v>2774</c:v>
                </c:pt>
                <c:pt idx="114">
                  <c:v>4505</c:v>
                </c:pt>
                <c:pt idx="115">
                  <c:v>7428</c:v>
                </c:pt>
                <c:pt idx="116">
                  <c:v>11631</c:v>
                </c:pt>
                <c:pt idx="117">
                  <c:v>9738</c:v>
                </c:pt>
                <c:pt idx="118">
                  <c:v>2835</c:v>
                </c:pt>
                <c:pt idx="119">
                  <c:v>16959</c:v>
                </c:pt>
                <c:pt idx="120">
                  <c:v>2613</c:v>
                </c:pt>
                <c:pt idx="121">
                  <c:v>6146</c:v>
                </c:pt>
                <c:pt idx="122">
                  <c:v>4963</c:v>
                </c:pt>
                <c:pt idx="123">
                  <c:v>19537</c:v>
                </c:pt>
                <c:pt idx="124">
                  <c:v>6172</c:v>
                </c:pt>
                <c:pt idx="125">
                  <c:v>2368</c:v>
                </c:pt>
                <c:pt idx="126">
                  <c:v>10312</c:v>
                </c:pt>
                <c:pt idx="127">
                  <c:v>1675</c:v>
                </c:pt>
                <c:pt idx="128">
                  <c:v>2523</c:v>
                </c:pt>
                <c:pt idx="129">
                  <c:v>6567</c:v>
                </c:pt>
                <c:pt idx="130">
                  <c:v>4739</c:v>
                </c:pt>
                <c:pt idx="131">
                  <c:v>9208</c:v>
                </c:pt>
                <c:pt idx="132">
                  <c:v>4559</c:v>
                </c:pt>
                <c:pt idx="133">
                  <c:v>8189</c:v>
                </c:pt>
                <c:pt idx="134">
                  <c:v>2942</c:v>
                </c:pt>
                <c:pt idx="135">
                  <c:v>4941</c:v>
                </c:pt>
                <c:pt idx="136">
                  <c:v>10650</c:v>
                </c:pt>
                <c:pt idx="137">
                  <c:v>5902</c:v>
                </c:pt>
                <c:pt idx="138">
                  <c:v>8639</c:v>
                </c:pt>
                <c:pt idx="139">
                  <c:v>6347</c:v>
                </c:pt>
                <c:pt idx="140">
                  <c:v>4200</c:v>
                </c:pt>
                <c:pt idx="141">
                  <c:v>3452</c:v>
                </c:pt>
                <c:pt idx="142">
                  <c:v>4317</c:v>
                </c:pt>
                <c:pt idx="143">
                  <c:v>2632</c:v>
                </c:pt>
                <c:pt idx="144">
                  <c:v>4668</c:v>
                </c:pt>
                <c:pt idx="145">
                  <c:v>3204</c:v>
                </c:pt>
                <c:pt idx="146">
                  <c:v>2720</c:v>
                </c:pt>
                <c:pt idx="147">
                  <c:v>17181</c:v>
                </c:pt>
                <c:pt idx="148">
                  <c:v>2238</c:v>
                </c:pt>
                <c:pt idx="149">
                  <c:v>1483</c:v>
                </c:pt>
                <c:pt idx="150">
                  <c:v>5605</c:v>
                </c:pt>
                <c:pt idx="151">
                  <c:v>7295</c:v>
                </c:pt>
                <c:pt idx="152">
                  <c:v>2306</c:v>
                </c:pt>
                <c:pt idx="153">
                  <c:v>2348</c:v>
                </c:pt>
                <c:pt idx="154">
                  <c:v>8998</c:v>
                </c:pt>
                <c:pt idx="155">
                  <c:v>4319</c:v>
                </c:pt>
                <c:pt idx="156">
                  <c:v>6132</c:v>
                </c:pt>
                <c:pt idx="157">
                  <c:v>3346</c:v>
                </c:pt>
                <c:pt idx="158">
                  <c:v>10855</c:v>
                </c:pt>
                <c:pt idx="159">
                  <c:v>2231</c:v>
                </c:pt>
                <c:pt idx="160">
                  <c:v>2323</c:v>
                </c:pt>
                <c:pt idx="161">
                  <c:v>2024</c:v>
                </c:pt>
                <c:pt idx="162">
                  <c:v>2713</c:v>
                </c:pt>
                <c:pt idx="163">
                  <c:v>9439</c:v>
                </c:pt>
                <c:pt idx="164">
                  <c:v>2566</c:v>
                </c:pt>
                <c:pt idx="165">
                  <c:v>19926</c:v>
                </c:pt>
                <c:pt idx="166">
                  <c:v>2451</c:v>
                </c:pt>
                <c:pt idx="167">
                  <c:v>9419</c:v>
                </c:pt>
                <c:pt idx="168">
                  <c:v>8686</c:v>
                </c:pt>
                <c:pt idx="169">
                  <c:v>3038</c:v>
                </c:pt>
                <c:pt idx="170">
                  <c:v>3058</c:v>
                </c:pt>
                <c:pt idx="171">
                  <c:v>2325</c:v>
                </c:pt>
                <c:pt idx="172">
                  <c:v>2088</c:v>
                </c:pt>
                <c:pt idx="173">
                  <c:v>3072</c:v>
                </c:pt>
                <c:pt idx="174">
                  <c:v>5006</c:v>
                </c:pt>
                <c:pt idx="175">
                  <c:v>4257</c:v>
                </c:pt>
                <c:pt idx="176">
                  <c:v>2500</c:v>
                </c:pt>
                <c:pt idx="177">
                  <c:v>1102</c:v>
                </c:pt>
                <c:pt idx="178">
                  <c:v>10453</c:v>
                </c:pt>
                <c:pt idx="179">
                  <c:v>2288</c:v>
                </c:pt>
                <c:pt idx="180">
                  <c:v>3929</c:v>
                </c:pt>
                <c:pt idx="181">
                  <c:v>2311</c:v>
                </c:pt>
                <c:pt idx="182">
                  <c:v>3140</c:v>
                </c:pt>
                <c:pt idx="183">
                  <c:v>3690</c:v>
                </c:pt>
                <c:pt idx="184">
                  <c:v>4450</c:v>
                </c:pt>
                <c:pt idx="185">
                  <c:v>2756</c:v>
                </c:pt>
                <c:pt idx="186">
                  <c:v>19033</c:v>
                </c:pt>
                <c:pt idx="187">
                  <c:v>18722</c:v>
                </c:pt>
                <c:pt idx="188">
                  <c:v>9547</c:v>
                </c:pt>
                <c:pt idx="189">
                  <c:v>13734</c:v>
                </c:pt>
                <c:pt idx="190">
                  <c:v>19999</c:v>
                </c:pt>
                <c:pt idx="191">
                  <c:v>2279</c:v>
                </c:pt>
                <c:pt idx="192">
                  <c:v>5916</c:v>
                </c:pt>
                <c:pt idx="193">
                  <c:v>2089</c:v>
                </c:pt>
                <c:pt idx="194">
                  <c:v>16792</c:v>
                </c:pt>
                <c:pt idx="195">
                  <c:v>3564</c:v>
                </c:pt>
                <c:pt idx="196">
                  <c:v>4425</c:v>
                </c:pt>
                <c:pt idx="197">
                  <c:v>5265</c:v>
                </c:pt>
                <c:pt idx="198">
                  <c:v>6553</c:v>
                </c:pt>
                <c:pt idx="199">
                  <c:v>6261</c:v>
                </c:pt>
                <c:pt idx="200">
                  <c:v>4298</c:v>
                </c:pt>
                <c:pt idx="201">
                  <c:v>6804</c:v>
                </c:pt>
                <c:pt idx="202">
                  <c:v>3815</c:v>
                </c:pt>
                <c:pt idx="203">
                  <c:v>2741</c:v>
                </c:pt>
                <c:pt idx="204">
                  <c:v>6673</c:v>
                </c:pt>
                <c:pt idx="205">
                  <c:v>7639</c:v>
                </c:pt>
                <c:pt idx="206">
                  <c:v>2328</c:v>
                </c:pt>
                <c:pt idx="207">
                  <c:v>2153</c:v>
                </c:pt>
                <c:pt idx="208">
                  <c:v>4876</c:v>
                </c:pt>
                <c:pt idx="209">
                  <c:v>9396</c:v>
                </c:pt>
                <c:pt idx="210">
                  <c:v>10400</c:v>
                </c:pt>
                <c:pt idx="211">
                  <c:v>8474</c:v>
                </c:pt>
                <c:pt idx="212">
                  <c:v>9981</c:v>
                </c:pt>
                <c:pt idx="213">
                  <c:v>12490</c:v>
                </c:pt>
                <c:pt idx="214">
                  <c:v>2657</c:v>
                </c:pt>
                <c:pt idx="215">
                  <c:v>13591</c:v>
                </c:pt>
                <c:pt idx="216">
                  <c:v>6696</c:v>
                </c:pt>
                <c:pt idx="217">
                  <c:v>2058</c:v>
                </c:pt>
                <c:pt idx="218">
                  <c:v>8865</c:v>
                </c:pt>
                <c:pt idx="219">
                  <c:v>5940</c:v>
                </c:pt>
                <c:pt idx="220">
                  <c:v>5914</c:v>
                </c:pt>
                <c:pt idx="221">
                  <c:v>2622</c:v>
                </c:pt>
                <c:pt idx="222">
                  <c:v>12185</c:v>
                </c:pt>
                <c:pt idx="223">
                  <c:v>10609</c:v>
                </c:pt>
                <c:pt idx="224">
                  <c:v>4345</c:v>
                </c:pt>
                <c:pt idx="225">
                  <c:v>2177</c:v>
                </c:pt>
                <c:pt idx="226">
                  <c:v>2793</c:v>
                </c:pt>
                <c:pt idx="227">
                  <c:v>7918</c:v>
                </c:pt>
                <c:pt idx="228">
                  <c:v>8789</c:v>
                </c:pt>
                <c:pt idx="229">
                  <c:v>2389</c:v>
                </c:pt>
                <c:pt idx="230">
                  <c:v>3212</c:v>
                </c:pt>
                <c:pt idx="231">
                  <c:v>19232</c:v>
                </c:pt>
                <c:pt idx="232">
                  <c:v>2267</c:v>
                </c:pt>
                <c:pt idx="233">
                  <c:v>19517</c:v>
                </c:pt>
                <c:pt idx="234">
                  <c:v>2436</c:v>
                </c:pt>
                <c:pt idx="235">
                  <c:v>16064</c:v>
                </c:pt>
                <c:pt idx="236">
                  <c:v>2707</c:v>
                </c:pt>
                <c:pt idx="237">
                  <c:v>19068</c:v>
                </c:pt>
                <c:pt idx="238">
                  <c:v>3931</c:v>
                </c:pt>
                <c:pt idx="239">
                  <c:v>3730</c:v>
                </c:pt>
                <c:pt idx="240">
                  <c:v>2232</c:v>
                </c:pt>
                <c:pt idx="241">
                  <c:v>4465</c:v>
                </c:pt>
                <c:pt idx="242">
                  <c:v>3072</c:v>
                </c:pt>
                <c:pt idx="243">
                  <c:v>3319</c:v>
                </c:pt>
                <c:pt idx="244">
                  <c:v>19202</c:v>
                </c:pt>
                <c:pt idx="245">
                  <c:v>13675</c:v>
                </c:pt>
                <c:pt idx="246">
                  <c:v>2911</c:v>
                </c:pt>
                <c:pt idx="247">
                  <c:v>5957</c:v>
                </c:pt>
                <c:pt idx="248">
                  <c:v>3920</c:v>
                </c:pt>
                <c:pt idx="249">
                  <c:v>6434</c:v>
                </c:pt>
                <c:pt idx="250">
                  <c:v>10048</c:v>
                </c:pt>
                <c:pt idx="251">
                  <c:v>10938</c:v>
                </c:pt>
                <c:pt idx="252">
                  <c:v>2340</c:v>
                </c:pt>
                <c:pt idx="253">
                  <c:v>6545</c:v>
                </c:pt>
                <c:pt idx="254">
                  <c:v>6931</c:v>
                </c:pt>
                <c:pt idx="255">
                  <c:v>4898</c:v>
                </c:pt>
                <c:pt idx="256">
                  <c:v>2593</c:v>
                </c:pt>
                <c:pt idx="257">
                  <c:v>19436</c:v>
                </c:pt>
                <c:pt idx="258">
                  <c:v>2723</c:v>
                </c:pt>
                <c:pt idx="259">
                  <c:v>3479</c:v>
                </c:pt>
                <c:pt idx="260">
                  <c:v>2794</c:v>
                </c:pt>
                <c:pt idx="261">
                  <c:v>5249</c:v>
                </c:pt>
                <c:pt idx="262">
                  <c:v>2176</c:v>
                </c:pt>
                <c:pt idx="263">
                  <c:v>16872</c:v>
                </c:pt>
                <c:pt idx="264">
                  <c:v>3485</c:v>
                </c:pt>
                <c:pt idx="265">
                  <c:v>6644</c:v>
                </c:pt>
                <c:pt idx="266">
                  <c:v>5582</c:v>
                </c:pt>
                <c:pt idx="267">
                  <c:v>4000</c:v>
                </c:pt>
                <c:pt idx="268">
                  <c:v>13496</c:v>
                </c:pt>
                <c:pt idx="269">
                  <c:v>3210</c:v>
                </c:pt>
                <c:pt idx="270">
                  <c:v>19045</c:v>
                </c:pt>
                <c:pt idx="271">
                  <c:v>11849</c:v>
                </c:pt>
                <c:pt idx="272">
                  <c:v>2070</c:v>
                </c:pt>
                <c:pt idx="273">
                  <c:v>6502</c:v>
                </c:pt>
                <c:pt idx="274">
                  <c:v>3230</c:v>
                </c:pt>
                <c:pt idx="275">
                  <c:v>13603</c:v>
                </c:pt>
                <c:pt idx="276">
                  <c:v>11996</c:v>
                </c:pt>
                <c:pt idx="277">
                  <c:v>5605</c:v>
                </c:pt>
                <c:pt idx="278">
                  <c:v>6397</c:v>
                </c:pt>
                <c:pt idx="279">
                  <c:v>19144</c:v>
                </c:pt>
                <c:pt idx="280">
                  <c:v>17584</c:v>
                </c:pt>
                <c:pt idx="281">
                  <c:v>4907</c:v>
                </c:pt>
                <c:pt idx="282">
                  <c:v>4554</c:v>
                </c:pt>
                <c:pt idx="283">
                  <c:v>5415</c:v>
                </c:pt>
                <c:pt idx="284">
                  <c:v>4741</c:v>
                </c:pt>
                <c:pt idx="285">
                  <c:v>2115</c:v>
                </c:pt>
                <c:pt idx="286">
                  <c:v>3161</c:v>
                </c:pt>
                <c:pt idx="287">
                  <c:v>5745</c:v>
                </c:pt>
                <c:pt idx="288">
                  <c:v>2373</c:v>
                </c:pt>
                <c:pt idx="289">
                  <c:v>3310</c:v>
                </c:pt>
                <c:pt idx="290">
                  <c:v>18665</c:v>
                </c:pt>
                <c:pt idx="291">
                  <c:v>4485</c:v>
                </c:pt>
                <c:pt idx="292">
                  <c:v>2789</c:v>
                </c:pt>
                <c:pt idx="293">
                  <c:v>5828</c:v>
                </c:pt>
                <c:pt idx="294">
                  <c:v>2326</c:v>
                </c:pt>
                <c:pt idx="295">
                  <c:v>13525</c:v>
                </c:pt>
                <c:pt idx="296">
                  <c:v>1420</c:v>
                </c:pt>
                <c:pt idx="297">
                  <c:v>8020</c:v>
                </c:pt>
                <c:pt idx="298">
                  <c:v>3688</c:v>
                </c:pt>
                <c:pt idx="299">
                  <c:v>5482</c:v>
                </c:pt>
                <c:pt idx="300">
                  <c:v>16015</c:v>
                </c:pt>
                <c:pt idx="301">
                  <c:v>1200</c:v>
                </c:pt>
                <c:pt idx="302">
                  <c:v>5661</c:v>
                </c:pt>
                <c:pt idx="303">
                  <c:v>6929</c:v>
                </c:pt>
                <c:pt idx="304">
                  <c:v>9613</c:v>
                </c:pt>
                <c:pt idx="305">
                  <c:v>5674</c:v>
                </c:pt>
                <c:pt idx="306">
                  <c:v>5484</c:v>
                </c:pt>
                <c:pt idx="307">
                  <c:v>12061</c:v>
                </c:pt>
                <c:pt idx="308">
                  <c:v>5660</c:v>
                </c:pt>
                <c:pt idx="309">
                  <c:v>4821</c:v>
                </c:pt>
                <c:pt idx="310">
                  <c:v>6410</c:v>
                </c:pt>
                <c:pt idx="311">
                  <c:v>5210</c:v>
                </c:pt>
                <c:pt idx="312">
                  <c:v>2695</c:v>
                </c:pt>
                <c:pt idx="313">
                  <c:v>11878</c:v>
                </c:pt>
                <c:pt idx="314">
                  <c:v>17068</c:v>
                </c:pt>
                <c:pt idx="315">
                  <c:v>2455</c:v>
                </c:pt>
                <c:pt idx="316">
                  <c:v>13964</c:v>
                </c:pt>
                <c:pt idx="317">
                  <c:v>4941</c:v>
                </c:pt>
                <c:pt idx="318">
                  <c:v>2478</c:v>
                </c:pt>
                <c:pt idx="319">
                  <c:v>5228</c:v>
                </c:pt>
                <c:pt idx="320">
                  <c:v>4478</c:v>
                </c:pt>
                <c:pt idx="321">
                  <c:v>7547</c:v>
                </c:pt>
                <c:pt idx="322">
                  <c:v>5055</c:v>
                </c:pt>
                <c:pt idx="323">
                  <c:v>3464</c:v>
                </c:pt>
                <c:pt idx="324">
                  <c:v>5775</c:v>
                </c:pt>
                <c:pt idx="325">
                  <c:v>8943</c:v>
                </c:pt>
                <c:pt idx="326">
                  <c:v>19272</c:v>
                </c:pt>
                <c:pt idx="327">
                  <c:v>5238</c:v>
                </c:pt>
                <c:pt idx="328">
                  <c:v>4682</c:v>
                </c:pt>
                <c:pt idx="329">
                  <c:v>18300</c:v>
                </c:pt>
                <c:pt idx="330">
                  <c:v>5257</c:v>
                </c:pt>
                <c:pt idx="331">
                  <c:v>6349</c:v>
                </c:pt>
                <c:pt idx="332">
                  <c:v>4869</c:v>
                </c:pt>
                <c:pt idx="333">
                  <c:v>9985</c:v>
                </c:pt>
                <c:pt idx="334">
                  <c:v>3697</c:v>
                </c:pt>
                <c:pt idx="335">
                  <c:v>7457</c:v>
                </c:pt>
                <c:pt idx="336">
                  <c:v>2119</c:v>
                </c:pt>
                <c:pt idx="337">
                  <c:v>3983</c:v>
                </c:pt>
                <c:pt idx="338">
                  <c:v>6118</c:v>
                </c:pt>
                <c:pt idx="339">
                  <c:v>6214</c:v>
                </c:pt>
                <c:pt idx="340">
                  <c:v>6347</c:v>
                </c:pt>
                <c:pt idx="341">
                  <c:v>11510</c:v>
                </c:pt>
                <c:pt idx="342">
                  <c:v>7143</c:v>
                </c:pt>
                <c:pt idx="343">
                  <c:v>8268</c:v>
                </c:pt>
                <c:pt idx="344">
                  <c:v>8095</c:v>
                </c:pt>
                <c:pt idx="345">
                  <c:v>2904</c:v>
                </c:pt>
                <c:pt idx="346">
                  <c:v>6032</c:v>
                </c:pt>
                <c:pt idx="347">
                  <c:v>2976</c:v>
                </c:pt>
                <c:pt idx="348">
                  <c:v>15992</c:v>
                </c:pt>
                <c:pt idx="349">
                  <c:v>4649</c:v>
                </c:pt>
                <c:pt idx="350">
                  <c:v>2696</c:v>
                </c:pt>
                <c:pt idx="351">
                  <c:v>2370</c:v>
                </c:pt>
                <c:pt idx="352">
                  <c:v>12504</c:v>
                </c:pt>
                <c:pt idx="353">
                  <c:v>5974</c:v>
                </c:pt>
                <c:pt idx="354">
                  <c:v>4736</c:v>
                </c:pt>
                <c:pt idx="355">
                  <c:v>5296</c:v>
                </c:pt>
                <c:pt idx="356">
                  <c:v>6781</c:v>
                </c:pt>
                <c:pt idx="357">
                  <c:v>2174</c:v>
                </c:pt>
                <c:pt idx="358">
                  <c:v>6653</c:v>
                </c:pt>
                <c:pt idx="359">
                  <c:v>9699</c:v>
                </c:pt>
                <c:pt idx="360">
                  <c:v>6755</c:v>
                </c:pt>
                <c:pt idx="361">
                  <c:v>2213</c:v>
                </c:pt>
                <c:pt idx="362">
                  <c:v>2610</c:v>
                </c:pt>
                <c:pt idx="363">
                  <c:v>2851</c:v>
                </c:pt>
                <c:pt idx="364">
                  <c:v>3452</c:v>
                </c:pt>
                <c:pt idx="365">
                  <c:v>5258</c:v>
                </c:pt>
                <c:pt idx="366">
                  <c:v>9355</c:v>
                </c:pt>
                <c:pt idx="367">
                  <c:v>10496</c:v>
                </c:pt>
                <c:pt idx="368">
                  <c:v>6380</c:v>
                </c:pt>
                <c:pt idx="369">
                  <c:v>2657</c:v>
                </c:pt>
                <c:pt idx="370">
                  <c:v>2716</c:v>
                </c:pt>
                <c:pt idx="371">
                  <c:v>2201</c:v>
                </c:pt>
                <c:pt idx="372">
                  <c:v>6540</c:v>
                </c:pt>
                <c:pt idx="373">
                  <c:v>3816</c:v>
                </c:pt>
                <c:pt idx="374">
                  <c:v>5253</c:v>
                </c:pt>
                <c:pt idx="375">
                  <c:v>10965</c:v>
                </c:pt>
                <c:pt idx="376">
                  <c:v>4936</c:v>
                </c:pt>
                <c:pt idx="377">
                  <c:v>2543</c:v>
                </c:pt>
                <c:pt idx="378">
                  <c:v>5304</c:v>
                </c:pt>
                <c:pt idx="379">
                  <c:v>16659</c:v>
                </c:pt>
                <c:pt idx="380">
                  <c:v>4260</c:v>
                </c:pt>
                <c:pt idx="381">
                  <c:v>2476</c:v>
                </c:pt>
                <c:pt idx="382">
                  <c:v>3102</c:v>
                </c:pt>
                <c:pt idx="383">
                  <c:v>2244</c:v>
                </c:pt>
                <c:pt idx="384">
                  <c:v>7596</c:v>
                </c:pt>
                <c:pt idx="385">
                  <c:v>2285</c:v>
                </c:pt>
                <c:pt idx="386">
                  <c:v>3034</c:v>
                </c:pt>
                <c:pt idx="387">
                  <c:v>5715</c:v>
                </c:pt>
                <c:pt idx="388">
                  <c:v>2576</c:v>
                </c:pt>
                <c:pt idx="389">
                  <c:v>4197</c:v>
                </c:pt>
                <c:pt idx="390">
                  <c:v>14336</c:v>
                </c:pt>
                <c:pt idx="391">
                  <c:v>3448</c:v>
                </c:pt>
                <c:pt idx="392">
                  <c:v>19406</c:v>
                </c:pt>
                <c:pt idx="393">
                  <c:v>6538</c:v>
                </c:pt>
                <c:pt idx="394">
                  <c:v>4306</c:v>
                </c:pt>
                <c:pt idx="395">
                  <c:v>2258</c:v>
                </c:pt>
                <c:pt idx="396">
                  <c:v>4522</c:v>
                </c:pt>
                <c:pt idx="397">
                  <c:v>4487</c:v>
                </c:pt>
                <c:pt idx="398">
                  <c:v>4449</c:v>
                </c:pt>
                <c:pt idx="399">
                  <c:v>2218</c:v>
                </c:pt>
                <c:pt idx="400">
                  <c:v>19197</c:v>
                </c:pt>
                <c:pt idx="401">
                  <c:v>13212</c:v>
                </c:pt>
                <c:pt idx="402">
                  <c:v>6577</c:v>
                </c:pt>
                <c:pt idx="403">
                  <c:v>8392</c:v>
                </c:pt>
                <c:pt idx="404">
                  <c:v>4558</c:v>
                </c:pt>
                <c:pt idx="405">
                  <c:v>4031</c:v>
                </c:pt>
                <c:pt idx="406">
                  <c:v>7969</c:v>
                </c:pt>
                <c:pt idx="407">
                  <c:v>2654</c:v>
                </c:pt>
                <c:pt idx="408">
                  <c:v>16555</c:v>
                </c:pt>
                <c:pt idx="409">
                  <c:v>4556</c:v>
                </c:pt>
                <c:pt idx="410">
                  <c:v>6091</c:v>
                </c:pt>
                <c:pt idx="411">
                  <c:v>19566</c:v>
                </c:pt>
                <c:pt idx="412">
                  <c:v>4810</c:v>
                </c:pt>
                <c:pt idx="413">
                  <c:v>4523</c:v>
                </c:pt>
                <c:pt idx="414">
                  <c:v>3202</c:v>
                </c:pt>
                <c:pt idx="415">
                  <c:v>2351</c:v>
                </c:pt>
                <c:pt idx="416">
                  <c:v>1702</c:v>
                </c:pt>
                <c:pt idx="417">
                  <c:v>18041</c:v>
                </c:pt>
                <c:pt idx="418">
                  <c:v>2886</c:v>
                </c:pt>
                <c:pt idx="419">
                  <c:v>2097</c:v>
                </c:pt>
                <c:pt idx="420">
                  <c:v>11935</c:v>
                </c:pt>
                <c:pt idx="421">
                  <c:v>2546</c:v>
                </c:pt>
                <c:pt idx="422">
                  <c:v>2564</c:v>
                </c:pt>
                <c:pt idx="423">
                  <c:v>8412</c:v>
                </c:pt>
                <c:pt idx="424">
                  <c:v>14118</c:v>
                </c:pt>
                <c:pt idx="425">
                  <c:v>17046</c:v>
                </c:pt>
                <c:pt idx="426">
                  <c:v>2564</c:v>
                </c:pt>
                <c:pt idx="427">
                  <c:v>10266</c:v>
                </c:pt>
                <c:pt idx="428">
                  <c:v>5070</c:v>
                </c:pt>
                <c:pt idx="429">
                  <c:v>17861</c:v>
                </c:pt>
                <c:pt idx="430">
                  <c:v>4230</c:v>
                </c:pt>
                <c:pt idx="431">
                  <c:v>3780</c:v>
                </c:pt>
                <c:pt idx="432">
                  <c:v>2768</c:v>
                </c:pt>
                <c:pt idx="433">
                  <c:v>9071</c:v>
                </c:pt>
                <c:pt idx="434">
                  <c:v>10648</c:v>
                </c:pt>
                <c:pt idx="435">
                  <c:v>13610</c:v>
                </c:pt>
                <c:pt idx="436">
                  <c:v>3408</c:v>
                </c:pt>
                <c:pt idx="437">
                  <c:v>2983</c:v>
                </c:pt>
                <c:pt idx="438">
                  <c:v>7632</c:v>
                </c:pt>
                <c:pt idx="439">
                  <c:v>9824</c:v>
                </c:pt>
                <c:pt idx="440">
                  <c:v>9950</c:v>
                </c:pt>
                <c:pt idx="441">
                  <c:v>2093</c:v>
                </c:pt>
                <c:pt idx="442">
                  <c:v>9980</c:v>
                </c:pt>
                <c:pt idx="443">
                  <c:v>3894</c:v>
                </c:pt>
                <c:pt idx="444">
                  <c:v>4051</c:v>
                </c:pt>
                <c:pt idx="445">
                  <c:v>16835</c:v>
                </c:pt>
                <c:pt idx="446">
                  <c:v>6230</c:v>
                </c:pt>
                <c:pt idx="447">
                  <c:v>4717</c:v>
                </c:pt>
                <c:pt idx="448">
                  <c:v>13237</c:v>
                </c:pt>
                <c:pt idx="449">
                  <c:v>3755</c:v>
                </c:pt>
                <c:pt idx="450">
                  <c:v>6582</c:v>
                </c:pt>
                <c:pt idx="451">
                  <c:v>7406</c:v>
                </c:pt>
                <c:pt idx="452">
                  <c:v>4805</c:v>
                </c:pt>
                <c:pt idx="453">
                  <c:v>2741</c:v>
                </c:pt>
                <c:pt idx="454">
                  <c:v>4262</c:v>
                </c:pt>
                <c:pt idx="455">
                  <c:v>16184</c:v>
                </c:pt>
                <c:pt idx="456">
                  <c:v>11557</c:v>
                </c:pt>
                <c:pt idx="457">
                  <c:v>1878</c:v>
                </c:pt>
                <c:pt idx="458">
                  <c:v>10932</c:v>
                </c:pt>
                <c:pt idx="459">
                  <c:v>6811</c:v>
                </c:pt>
                <c:pt idx="460">
                  <c:v>4306</c:v>
                </c:pt>
                <c:pt idx="461">
                  <c:v>4859</c:v>
                </c:pt>
                <c:pt idx="462">
                  <c:v>5337</c:v>
                </c:pt>
                <c:pt idx="463">
                  <c:v>2340</c:v>
                </c:pt>
                <c:pt idx="464">
                  <c:v>7491</c:v>
                </c:pt>
                <c:pt idx="465">
                  <c:v>10527</c:v>
                </c:pt>
                <c:pt idx="466">
                  <c:v>16595</c:v>
                </c:pt>
                <c:pt idx="467">
                  <c:v>8834</c:v>
                </c:pt>
                <c:pt idx="468">
                  <c:v>5577</c:v>
                </c:pt>
                <c:pt idx="469">
                  <c:v>4707</c:v>
                </c:pt>
                <c:pt idx="470">
                  <c:v>2400</c:v>
                </c:pt>
                <c:pt idx="471">
                  <c:v>9824</c:v>
                </c:pt>
                <c:pt idx="472">
                  <c:v>6447</c:v>
                </c:pt>
                <c:pt idx="473">
                  <c:v>19502</c:v>
                </c:pt>
                <c:pt idx="474">
                  <c:v>2725</c:v>
                </c:pt>
                <c:pt idx="475">
                  <c:v>6272</c:v>
                </c:pt>
                <c:pt idx="476">
                  <c:v>2127</c:v>
                </c:pt>
                <c:pt idx="477">
                  <c:v>18200</c:v>
                </c:pt>
                <c:pt idx="478">
                  <c:v>2096</c:v>
                </c:pt>
                <c:pt idx="479">
                  <c:v>2886</c:v>
                </c:pt>
                <c:pt idx="480">
                  <c:v>2033</c:v>
                </c:pt>
                <c:pt idx="481">
                  <c:v>3622</c:v>
                </c:pt>
                <c:pt idx="482">
                  <c:v>4233</c:v>
                </c:pt>
                <c:pt idx="483">
                  <c:v>3681</c:v>
                </c:pt>
                <c:pt idx="484">
                  <c:v>5460</c:v>
                </c:pt>
                <c:pt idx="485">
                  <c:v>2187</c:v>
                </c:pt>
                <c:pt idx="486">
                  <c:v>9602</c:v>
                </c:pt>
                <c:pt idx="487">
                  <c:v>2836</c:v>
                </c:pt>
                <c:pt idx="488">
                  <c:v>4089</c:v>
                </c:pt>
                <c:pt idx="489">
                  <c:v>16627</c:v>
                </c:pt>
                <c:pt idx="490">
                  <c:v>2619</c:v>
                </c:pt>
                <c:pt idx="491">
                  <c:v>5679</c:v>
                </c:pt>
                <c:pt idx="492">
                  <c:v>15402</c:v>
                </c:pt>
                <c:pt idx="493">
                  <c:v>5985</c:v>
                </c:pt>
                <c:pt idx="494">
                  <c:v>2579</c:v>
                </c:pt>
                <c:pt idx="495">
                  <c:v>3041</c:v>
                </c:pt>
                <c:pt idx="496">
                  <c:v>3447</c:v>
                </c:pt>
                <c:pt idx="497">
                  <c:v>19513</c:v>
                </c:pt>
                <c:pt idx="498">
                  <c:v>2773</c:v>
                </c:pt>
                <c:pt idx="499">
                  <c:v>7104</c:v>
                </c:pt>
                <c:pt idx="500">
                  <c:v>6322</c:v>
                </c:pt>
                <c:pt idx="501">
                  <c:v>2083</c:v>
                </c:pt>
                <c:pt idx="502">
                  <c:v>8381</c:v>
                </c:pt>
                <c:pt idx="503">
                  <c:v>2691</c:v>
                </c:pt>
                <c:pt idx="504">
                  <c:v>4286</c:v>
                </c:pt>
                <c:pt idx="505">
                  <c:v>2659</c:v>
                </c:pt>
                <c:pt idx="506">
                  <c:v>9434</c:v>
                </c:pt>
                <c:pt idx="507">
                  <c:v>5561</c:v>
                </c:pt>
                <c:pt idx="508">
                  <c:v>6646</c:v>
                </c:pt>
                <c:pt idx="509">
                  <c:v>7725</c:v>
                </c:pt>
                <c:pt idx="510">
                  <c:v>10725</c:v>
                </c:pt>
                <c:pt idx="511">
                  <c:v>8847</c:v>
                </c:pt>
                <c:pt idx="512">
                  <c:v>2045</c:v>
                </c:pt>
                <c:pt idx="513">
                  <c:v>1009</c:v>
                </c:pt>
                <c:pt idx="514">
                  <c:v>3348</c:v>
                </c:pt>
                <c:pt idx="515">
                  <c:v>1281</c:v>
                </c:pt>
                <c:pt idx="516">
                  <c:v>2819</c:v>
                </c:pt>
                <c:pt idx="517">
                  <c:v>4851</c:v>
                </c:pt>
                <c:pt idx="518">
                  <c:v>4028</c:v>
                </c:pt>
                <c:pt idx="519">
                  <c:v>2720</c:v>
                </c:pt>
                <c:pt idx="520">
                  <c:v>8120</c:v>
                </c:pt>
                <c:pt idx="521">
                  <c:v>4647</c:v>
                </c:pt>
                <c:pt idx="522">
                  <c:v>4680</c:v>
                </c:pt>
                <c:pt idx="523">
                  <c:v>3221</c:v>
                </c:pt>
                <c:pt idx="524">
                  <c:v>8621</c:v>
                </c:pt>
                <c:pt idx="525">
                  <c:v>4577</c:v>
                </c:pt>
                <c:pt idx="526">
                  <c:v>4553</c:v>
                </c:pt>
                <c:pt idx="527">
                  <c:v>5396</c:v>
                </c:pt>
                <c:pt idx="528">
                  <c:v>6796</c:v>
                </c:pt>
                <c:pt idx="529">
                  <c:v>7625</c:v>
                </c:pt>
                <c:pt idx="530">
                  <c:v>7412</c:v>
                </c:pt>
                <c:pt idx="531">
                  <c:v>11159</c:v>
                </c:pt>
                <c:pt idx="532">
                  <c:v>4960</c:v>
                </c:pt>
                <c:pt idx="533">
                  <c:v>10475</c:v>
                </c:pt>
                <c:pt idx="534">
                  <c:v>14814</c:v>
                </c:pt>
                <c:pt idx="535">
                  <c:v>19141</c:v>
                </c:pt>
                <c:pt idx="536">
                  <c:v>5405</c:v>
                </c:pt>
                <c:pt idx="537">
                  <c:v>8793</c:v>
                </c:pt>
                <c:pt idx="538">
                  <c:v>19189</c:v>
                </c:pt>
                <c:pt idx="539">
                  <c:v>3875</c:v>
                </c:pt>
                <c:pt idx="540">
                  <c:v>2216</c:v>
                </c:pt>
                <c:pt idx="541">
                  <c:v>11713</c:v>
                </c:pt>
                <c:pt idx="542">
                  <c:v>7861</c:v>
                </c:pt>
                <c:pt idx="543">
                  <c:v>3708</c:v>
                </c:pt>
                <c:pt idx="544">
                  <c:v>13770</c:v>
                </c:pt>
                <c:pt idx="545">
                  <c:v>5304</c:v>
                </c:pt>
                <c:pt idx="546">
                  <c:v>2642</c:v>
                </c:pt>
                <c:pt idx="547">
                  <c:v>2759</c:v>
                </c:pt>
                <c:pt idx="548">
                  <c:v>6804</c:v>
                </c:pt>
                <c:pt idx="549">
                  <c:v>6142</c:v>
                </c:pt>
                <c:pt idx="550">
                  <c:v>2500</c:v>
                </c:pt>
                <c:pt idx="551">
                  <c:v>6389</c:v>
                </c:pt>
                <c:pt idx="552">
                  <c:v>11103</c:v>
                </c:pt>
                <c:pt idx="553">
                  <c:v>2342</c:v>
                </c:pt>
                <c:pt idx="554">
                  <c:v>6811</c:v>
                </c:pt>
                <c:pt idx="555">
                  <c:v>2297</c:v>
                </c:pt>
                <c:pt idx="556">
                  <c:v>2450</c:v>
                </c:pt>
                <c:pt idx="557">
                  <c:v>5093</c:v>
                </c:pt>
                <c:pt idx="558">
                  <c:v>5309</c:v>
                </c:pt>
                <c:pt idx="559">
                  <c:v>3057</c:v>
                </c:pt>
                <c:pt idx="560">
                  <c:v>5121</c:v>
                </c:pt>
                <c:pt idx="561">
                  <c:v>16856</c:v>
                </c:pt>
                <c:pt idx="562">
                  <c:v>2686</c:v>
                </c:pt>
                <c:pt idx="563">
                  <c:v>6180</c:v>
                </c:pt>
                <c:pt idx="564">
                  <c:v>6632</c:v>
                </c:pt>
                <c:pt idx="565">
                  <c:v>3505</c:v>
                </c:pt>
                <c:pt idx="566">
                  <c:v>6397</c:v>
                </c:pt>
                <c:pt idx="567">
                  <c:v>6274</c:v>
                </c:pt>
                <c:pt idx="568">
                  <c:v>19859</c:v>
                </c:pt>
                <c:pt idx="569">
                  <c:v>7587</c:v>
                </c:pt>
                <c:pt idx="570">
                  <c:v>4258</c:v>
                </c:pt>
                <c:pt idx="571">
                  <c:v>4364</c:v>
                </c:pt>
                <c:pt idx="572">
                  <c:v>4335</c:v>
                </c:pt>
                <c:pt idx="573">
                  <c:v>5326</c:v>
                </c:pt>
                <c:pt idx="574">
                  <c:v>3280</c:v>
                </c:pt>
                <c:pt idx="575">
                  <c:v>5485</c:v>
                </c:pt>
                <c:pt idx="576">
                  <c:v>4342</c:v>
                </c:pt>
                <c:pt idx="577">
                  <c:v>2782</c:v>
                </c:pt>
                <c:pt idx="578">
                  <c:v>5980</c:v>
                </c:pt>
                <c:pt idx="579">
                  <c:v>4381</c:v>
                </c:pt>
                <c:pt idx="580">
                  <c:v>2572</c:v>
                </c:pt>
                <c:pt idx="581">
                  <c:v>3833</c:v>
                </c:pt>
                <c:pt idx="582">
                  <c:v>4244</c:v>
                </c:pt>
                <c:pt idx="583">
                  <c:v>6500</c:v>
                </c:pt>
                <c:pt idx="584">
                  <c:v>18430</c:v>
                </c:pt>
                <c:pt idx="585">
                  <c:v>1601</c:v>
                </c:pt>
                <c:pt idx="586">
                  <c:v>2694</c:v>
                </c:pt>
                <c:pt idx="587">
                  <c:v>3149</c:v>
                </c:pt>
                <c:pt idx="588">
                  <c:v>17639</c:v>
                </c:pt>
                <c:pt idx="589">
                  <c:v>2319</c:v>
                </c:pt>
                <c:pt idx="590">
                  <c:v>11691</c:v>
                </c:pt>
                <c:pt idx="591">
                  <c:v>5324</c:v>
                </c:pt>
                <c:pt idx="592">
                  <c:v>16752</c:v>
                </c:pt>
                <c:pt idx="593">
                  <c:v>5228</c:v>
                </c:pt>
                <c:pt idx="594">
                  <c:v>2700</c:v>
                </c:pt>
                <c:pt idx="595">
                  <c:v>19246</c:v>
                </c:pt>
                <c:pt idx="596">
                  <c:v>2506</c:v>
                </c:pt>
                <c:pt idx="597">
                  <c:v>6062</c:v>
                </c:pt>
                <c:pt idx="598">
                  <c:v>4382</c:v>
                </c:pt>
                <c:pt idx="599">
                  <c:v>2143</c:v>
                </c:pt>
                <c:pt idx="600">
                  <c:v>6162</c:v>
                </c:pt>
                <c:pt idx="601">
                  <c:v>5094</c:v>
                </c:pt>
                <c:pt idx="602">
                  <c:v>6877</c:v>
                </c:pt>
                <c:pt idx="603">
                  <c:v>2274</c:v>
                </c:pt>
                <c:pt idx="604">
                  <c:v>4434</c:v>
                </c:pt>
                <c:pt idx="605">
                  <c:v>6288</c:v>
                </c:pt>
                <c:pt idx="606">
                  <c:v>2553</c:v>
                </c:pt>
                <c:pt idx="607">
                  <c:v>7654</c:v>
                </c:pt>
                <c:pt idx="608">
                  <c:v>5160</c:v>
                </c:pt>
                <c:pt idx="609">
                  <c:v>17159</c:v>
                </c:pt>
                <c:pt idx="610">
                  <c:v>12808</c:v>
                </c:pt>
                <c:pt idx="611">
                  <c:v>10221</c:v>
                </c:pt>
                <c:pt idx="612">
                  <c:v>4779</c:v>
                </c:pt>
                <c:pt idx="613">
                  <c:v>3737</c:v>
                </c:pt>
                <c:pt idx="614">
                  <c:v>2366</c:v>
                </c:pt>
                <c:pt idx="615">
                  <c:v>1706</c:v>
                </c:pt>
                <c:pt idx="616">
                  <c:v>16307</c:v>
                </c:pt>
                <c:pt idx="617">
                  <c:v>5933</c:v>
                </c:pt>
                <c:pt idx="618">
                  <c:v>3424</c:v>
                </c:pt>
                <c:pt idx="619">
                  <c:v>4037</c:v>
                </c:pt>
                <c:pt idx="620">
                  <c:v>2559</c:v>
                </c:pt>
                <c:pt idx="621">
                  <c:v>6201</c:v>
                </c:pt>
                <c:pt idx="622">
                  <c:v>4403</c:v>
                </c:pt>
                <c:pt idx="623">
                  <c:v>3761</c:v>
                </c:pt>
                <c:pt idx="624">
                  <c:v>10934</c:v>
                </c:pt>
                <c:pt idx="625">
                  <c:v>10761</c:v>
                </c:pt>
                <c:pt idx="626">
                  <c:v>5175</c:v>
                </c:pt>
                <c:pt idx="627">
                  <c:v>13826</c:v>
                </c:pt>
                <c:pt idx="628">
                  <c:v>6334</c:v>
                </c:pt>
                <c:pt idx="629">
                  <c:v>4936</c:v>
                </c:pt>
                <c:pt idx="630">
                  <c:v>4775</c:v>
                </c:pt>
                <c:pt idx="631">
                  <c:v>2818</c:v>
                </c:pt>
                <c:pt idx="632">
                  <c:v>2515</c:v>
                </c:pt>
                <c:pt idx="633">
                  <c:v>2342</c:v>
                </c:pt>
                <c:pt idx="634">
                  <c:v>4194</c:v>
                </c:pt>
                <c:pt idx="635">
                  <c:v>10685</c:v>
                </c:pt>
                <c:pt idx="636">
                  <c:v>2022</c:v>
                </c:pt>
                <c:pt idx="637">
                  <c:v>2314</c:v>
                </c:pt>
                <c:pt idx="638">
                  <c:v>4256</c:v>
                </c:pt>
                <c:pt idx="639">
                  <c:v>3580</c:v>
                </c:pt>
                <c:pt idx="640">
                  <c:v>3162</c:v>
                </c:pt>
                <c:pt idx="641">
                  <c:v>6524</c:v>
                </c:pt>
                <c:pt idx="642">
                  <c:v>2899</c:v>
                </c:pt>
                <c:pt idx="643">
                  <c:v>5231</c:v>
                </c:pt>
                <c:pt idx="644">
                  <c:v>2356</c:v>
                </c:pt>
                <c:pt idx="645">
                  <c:v>2800</c:v>
                </c:pt>
                <c:pt idx="646">
                  <c:v>11836</c:v>
                </c:pt>
                <c:pt idx="647">
                  <c:v>10903</c:v>
                </c:pt>
                <c:pt idx="648">
                  <c:v>2973</c:v>
                </c:pt>
                <c:pt idx="649">
                  <c:v>14275</c:v>
                </c:pt>
                <c:pt idx="650">
                  <c:v>5562</c:v>
                </c:pt>
                <c:pt idx="651">
                  <c:v>4537</c:v>
                </c:pt>
                <c:pt idx="652">
                  <c:v>7642</c:v>
                </c:pt>
                <c:pt idx="653">
                  <c:v>17924</c:v>
                </c:pt>
                <c:pt idx="654">
                  <c:v>5204</c:v>
                </c:pt>
                <c:pt idx="655">
                  <c:v>2277</c:v>
                </c:pt>
                <c:pt idx="656">
                  <c:v>2795</c:v>
                </c:pt>
                <c:pt idx="657">
                  <c:v>2532</c:v>
                </c:pt>
                <c:pt idx="658">
                  <c:v>2559</c:v>
                </c:pt>
                <c:pt idx="659">
                  <c:v>4908</c:v>
                </c:pt>
                <c:pt idx="660">
                  <c:v>2380</c:v>
                </c:pt>
                <c:pt idx="661">
                  <c:v>4765</c:v>
                </c:pt>
                <c:pt idx="662">
                  <c:v>2044</c:v>
                </c:pt>
                <c:pt idx="663">
                  <c:v>2693</c:v>
                </c:pt>
                <c:pt idx="664">
                  <c:v>6586</c:v>
                </c:pt>
                <c:pt idx="665">
                  <c:v>3294</c:v>
                </c:pt>
                <c:pt idx="666">
                  <c:v>4171</c:v>
                </c:pt>
                <c:pt idx="667">
                  <c:v>2778</c:v>
                </c:pt>
                <c:pt idx="668">
                  <c:v>2377</c:v>
                </c:pt>
                <c:pt idx="669">
                  <c:v>2404</c:v>
                </c:pt>
                <c:pt idx="670">
                  <c:v>2318</c:v>
                </c:pt>
                <c:pt idx="671">
                  <c:v>2008</c:v>
                </c:pt>
                <c:pt idx="672">
                  <c:v>6244</c:v>
                </c:pt>
                <c:pt idx="673">
                  <c:v>2799</c:v>
                </c:pt>
                <c:pt idx="674">
                  <c:v>10552</c:v>
                </c:pt>
                <c:pt idx="675">
                  <c:v>2329</c:v>
                </c:pt>
                <c:pt idx="676">
                  <c:v>4014</c:v>
                </c:pt>
                <c:pt idx="677">
                  <c:v>7403</c:v>
                </c:pt>
                <c:pt idx="678">
                  <c:v>2259</c:v>
                </c:pt>
                <c:pt idx="679">
                  <c:v>6932</c:v>
                </c:pt>
                <c:pt idx="680">
                  <c:v>4678</c:v>
                </c:pt>
                <c:pt idx="681">
                  <c:v>13582</c:v>
                </c:pt>
                <c:pt idx="682">
                  <c:v>2332</c:v>
                </c:pt>
                <c:pt idx="683">
                  <c:v>2413</c:v>
                </c:pt>
                <c:pt idx="684">
                  <c:v>9705</c:v>
                </c:pt>
                <c:pt idx="685">
                  <c:v>4294</c:v>
                </c:pt>
                <c:pt idx="686">
                  <c:v>4721</c:v>
                </c:pt>
                <c:pt idx="687">
                  <c:v>2519</c:v>
                </c:pt>
                <c:pt idx="688">
                  <c:v>2121</c:v>
                </c:pt>
                <c:pt idx="689">
                  <c:v>2973</c:v>
                </c:pt>
                <c:pt idx="690">
                  <c:v>5855</c:v>
                </c:pt>
                <c:pt idx="691">
                  <c:v>3617</c:v>
                </c:pt>
                <c:pt idx="692">
                  <c:v>6725</c:v>
                </c:pt>
                <c:pt idx="693">
                  <c:v>10325</c:v>
                </c:pt>
                <c:pt idx="694">
                  <c:v>6949</c:v>
                </c:pt>
                <c:pt idx="695">
                  <c:v>10609</c:v>
                </c:pt>
                <c:pt idx="696">
                  <c:v>4447</c:v>
                </c:pt>
                <c:pt idx="697">
                  <c:v>2157</c:v>
                </c:pt>
                <c:pt idx="698">
                  <c:v>4601</c:v>
                </c:pt>
                <c:pt idx="699">
                  <c:v>17099</c:v>
                </c:pt>
                <c:pt idx="700">
                  <c:v>2479</c:v>
                </c:pt>
                <c:pt idx="701">
                  <c:v>14852</c:v>
                </c:pt>
                <c:pt idx="702">
                  <c:v>7264</c:v>
                </c:pt>
                <c:pt idx="703">
                  <c:v>5666</c:v>
                </c:pt>
                <c:pt idx="704">
                  <c:v>7823</c:v>
                </c:pt>
                <c:pt idx="705">
                  <c:v>7880</c:v>
                </c:pt>
                <c:pt idx="706">
                  <c:v>13194</c:v>
                </c:pt>
                <c:pt idx="707">
                  <c:v>5067</c:v>
                </c:pt>
                <c:pt idx="708">
                  <c:v>5079</c:v>
                </c:pt>
                <c:pt idx="709">
                  <c:v>2321</c:v>
                </c:pt>
                <c:pt idx="710">
                  <c:v>17444</c:v>
                </c:pt>
                <c:pt idx="711">
                  <c:v>2404</c:v>
                </c:pt>
                <c:pt idx="712">
                  <c:v>3452</c:v>
                </c:pt>
                <c:pt idx="713">
                  <c:v>2270</c:v>
                </c:pt>
                <c:pt idx="714">
                  <c:v>17399</c:v>
                </c:pt>
                <c:pt idx="715">
                  <c:v>5488</c:v>
                </c:pt>
                <c:pt idx="716">
                  <c:v>19419</c:v>
                </c:pt>
                <c:pt idx="717">
                  <c:v>2811</c:v>
                </c:pt>
                <c:pt idx="718">
                  <c:v>3633</c:v>
                </c:pt>
                <c:pt idx="719">
                  <c:v>4163</c:v>
                </c:pt>
                <c:pt idx="720">
                  <c:v>2132</c:v>
                </c:pt>
                <c:pt idx="721">
                  <c:v>13973</c:v>
                </c:pt>
                <c:pt idx="722">
                  <c:v>2684</c:v>
                </c:pt>
                <c:pt idx="723">
                  <c:v>10845</c:v>
                </c:pt>
                <c:pt idx="724">
                  <c:v>4377</c:v>
                </c:pt>
                <c:pt idx="725">
                  <c:v>3743</c:v>
                </c:pt>
                <c:pt idx="726">
                  <c:v>4148</c:v>
                </c:pt>
                <c:pt idx="727">
                  <c:v>1051</c:v>
                </c:pt>
                <c:pt idx="728">
                  <c:v>10739</c:v>
                </c:pt>
                <c:pt idx="729">
                  <c:v>10388</c:v>
                </c:pt>
                <c:pt idx="730">
                  <c:v>11416</c:v>
                </c:pt>
                <c:pt idx="731">
                  <c:v>2600</c:v>
                </c:pt>
                <c:pt idx="732">
                  <c:v>2422</c:v>
                </c:pt>
                <c:pt idx="733">
                  <c:v>5472</c:v>
                </c:pt>
                <c:pt idx="734">
                  <c:v>2451</c:v>
                </c:pt>
                <c:pt idx="735">
                  <c:v>4240</c:v>
                </c:pt>
                <c:pt idx="736">
                  <c:v>10999</c:v>
                </c:pt>
                <c:pt idx="737">
                  <c:v>5003</c:v>
                </c:pt>
                <c:pt idx="738">
                  <c:v>12742</c:v>
                </c:pt>
                <c:pt idx="739">
                  <c:v>4227</c:v>
                </c:pt>
                <c:pt idx="740">
                  <c:v>3917</c:v>
                </c:pt>
                <c:pt idx="741">
                  <c:v>18303</c:v>
                </c:pt>
                <c:pt idx="742">
                  <c:v>2380</c:v>
                </c:pt>
                <c:pt idx="743">
                  <c:v>13726</c:v>
                </c:pt>
                <c:pt idx="744">
                  <c:v>4777</c:v>
                </c:pt>
                <c:pt idx="745">
                  <c:v>6385</c:v>
                </c:pt>
                <c:pt idx="746">
                  <c:v>19973</c:v>
                </c:pt>
                <c:pt idx="747">
                  <c:v>6861</c:v>
                </c:pt>
                <c:pt idx="748">
                  <c:v>4969</c:v>
                </c:pt>
                <c:pt idx="749">
                  <c:v>19845</c:v>
                </c:pt>
                <c:pt idx="750">
                  <c:v>13320</c:v>
                </c:pt>
                <c:pt idx="751">
                  <c:v>6347</c:v>
                </c:pt>
                <c:pt idx="752">
                  <c:v>2743</c:v>
                </c:pt>
                <c:pt idx="753">
                  <c:v>10880</c:v>
                </c:pt>
                <c:pt idx="754">
                  <c:v>2342</c:v>
                </c:pt>
                <c:pt idx="755">
                  <c:v>17650</c:v>
                </c:pt>
                <c:pt idx="756">
                  <c:v>4025</c:v>
                </c:pt>
                <c:pt idx="757">
                  <c:v>9725</c:v>
                </c:pt>
                <c:pt idx="758">
                  <c:v>11904</c:v>
                </c:pt>
                <c:pt idx="759">
                  <c:v>2177</c:v>
                </c:pt>
                <c:pt idx="760">
                  <c:v>7525</c:v>
                </c:pt>
                <c:pt idx="761">
                  <c:v>4834</c:v>
                </c:pt>
                <c:pt idx="762">
                  <c:v>2042</c:v>
                </c:pt>
                <c:pt idx="763">
                  <c:v>2220</c:v>
                </c:pt>
                <c:pt idx="764">
                  <c:v>1052</c:v>
                </c:pt>
                <c:pt idx="765">
                  <c:v>2821</c:v>
                </c:pt>
                <c:pt idx="766">
                  <c:v>19237</c:v>
                </c:pt>
                <c:pt idx="767">
                  <c:v>4107</c:v>
                </c:pt>
                <c:pt idx="768">
                  <c:v>8396</c:v>
                </c:pt>
                <c:pt idx="769">
                  <c:v>2007</c:v>
                </c:pt>
                <c:pt idx="770">
                  <c:v>19627</c:v>
                </c:pt>
                <c:pt idx="771">
                  <c:v>10686</c:v>
                </c:pt>
                <c:pt idx="772">
                  <c:v>2942</c:v>
                </c:pt>
                <c:pt idx="773">
                  <c:v>8858</c:v>
                </c:pt>
                <c:pt idx="774">
                  <c:v>16756</c:v>
                </c:pt>
                <c:pt idx="775">
                  <c:v>10798</c:v>
                </c:pt>
                <c:pt idx="776">
                  <c:v>2323</c:v>
                </c:pt>
                <c:pt idx="777">
                  <c:v>1416</c:v>
                </c:pt>
                <c:pt idx="778">
                  <c:v>4615</c:v>
                </c:pt>
                <c:pt idx="779">
                  <c:v>2461</c:v>
                </c:pt>
                <c:pt idx="780">
                  <c:v>8722</c:v>
                </c:pt>
                <c:pt idx="781">
                  <c:v>3955</c:v>
                </c:pt>
                <c:pt idx="782">
                  <c:v>9957</c:v>
                </c:pt>
                <c:pt idx="783">
                  <c:v>3376</c:v>
                </c:pt>
                <c:pt idx="784">
                  <c:v>8823</c:v>
                </c:pt>
                <c:pt idx="785">
                  <c:v>10322</c:v>
                </c:pt>
                <c:pt idx="786">
                  <c:v>4621</c:v>
                </c:pt>
                <c:pt idx="787">
                  <c:v>10976</c:v>
                </c:pt>
                <c:pt idx="788">
                  <c:v>3660</c:v>
                </c:pt>
                <c:pt idx="789">
                  <c:v>10482</c:v>
                </c:pt>
                <c:pt idx="790">
                  <c:v>7119</c:v>
                </c:pt>
                <c:pt idx="791">
                  <c:v>9582</c:v>
                </c:pt>
                <c:pt idx="792">
                  <c:v>4508</c:v>
                </c:pt>
                <c:pt idx="793">
                  <c:v>2207</c:v>
                </c:pt>
                <c:pt idx="794">
                  <c:v>7756</c:v>
                </c:pt>
                <c:pt idx="795">
                  <c:v>6694</c:v>
                </c:pt>
                <c:pt idx="796">
                  <c:v>3691</c:v>
                </c:pt>
                <c:pt idx="797">
                  <c:v>2377</c:v>
                </c:pt>
                <c:pt idx="798">
                  <c:v>2313</c:v>
                </c:pt>
                <c:pt idx="799">
                  <c:v>17665</c:v>
                </c:pt>
                <c:pt idx="800">
                  <c:v>2596</c:v>
                </c:pt>
                <c:pt idx="801">
                  <c:v>4728</c:v>
                </c:pt>
                <c:pt idx="802">
                  <c:v>4302</c:v>
                </c:pt>
                <c:pt idx="803">
                  <c:v>2979</c:v>
                </c:pt>
                <c:pt idx="804">
                  <c:v>16885</c:v>
                </c:pt>
                <c:pt idx="805">
                  <c:v>5593</c:v>
                </c:pt>
                <c:pt idx="806">
                  <c:v>10445</c:v>
                </c:pt>
                <c:pt idx="807">
                  <c:v>8740</c:v>
                </c:pt>
                <c:pt idx="808">
                  <c:v>2514</c:v>
                </c:pt>
                <c:pt idx="809">
                  <c:v>7655</c:v>
                </c:pt>
                <c:pt idx="810">
                  <c:v>17465</c:v>
                </c:pt>
                <c:pt idx="811">
                  <c:v>7351</c:v>
                </c:pt>
                <c:pt idx="812">
                  <c:v>10820</c:v>
                </c:pt>
                <c:pt idx="813">
                  <c:v>12169</c:v>
                </c:pt>
                <c:pt idx="814">
                  <c:v>19626</c:v>
                </c:pt>
                <c:pt idx="815">
                  <c:v>2070</c:v>
                </c:pt>
                <c:pt idx="816">
                  <c:v>6782</c:v>
                </c:pt>
                <c:pt idx="817">
                  <c:v>7779</c:v>
                </c:pt>
                <c:pt idx="818">
                  <c:v>2791</c:v>
                </c:pt>
                <c:pt idx="819">
                  <c:v>3201</c:v>
                </c:pt>
                <c:pt idx="820">
                  <c:v>4968</c:v>
                </c:pt>
                <c:pt idx="821">
                  <c:v>13120</c:v>
                </c:pt>
                <c:pt idx="822">
                  <c:v>4033</c:v>
                </c:pt>
                <c:pt idx="823">
                  <c:v>3291</c:v>
                </c:pt>
                <c:pt idx="824">
                  <c:v>4272</c:v>
                </c:pt>
                <c:pt idx="825">
                  <c:v>5056</c:v>
                </c:pt>
                <c:pt idx="826">
                  <c:v>2844</c:v>
                </c:pt>
                <c:pt idx="827">
                  <c:v>2703</c:v>
                </c:pt>
                <c:pt idx="828">
                  <c:v>1904</c:v>
                </c:pt>
                <c:pt idx="829">
                  <c:v>8224</c:v>
                </c:pt>
                <c:pt idx="830">
                  <c:v>4766</c:v>
                </c:pt>
                <c:pt idx="831">
                  <c:v>2610</c:v>
                </c:pt>
                <c:pt idx="832">
                  <c:v>5731</c:v>
                </c:pt>
                <c:pt idx="833">
                  <c:v>2539</c:v>
                </c:pt>
                <c:pt idx="834">
                  <c:v>5714</c:v>
                </c:pt>
                <c:pt idx="835">
                  <c:v>4323</c:v>
                </c:pt>
                <c:pt idx="836">
                  <c:v>7336</c:v>
                </c:pt>
                <c:pt idx="837">
                  <c:v>13499</c:v>
                </c:pt>
                <c:pt idx="838">
                  <c:v>13758</c:v>
                </c:pt>
                <c:pt idx="839">
                  <c:v>5155</c:v>
                </c:pt>
                <c:pt idx="840">
                  <c:v>2258</c:v>
                </c:pt>
                <c:pt idx="841">
                  <c:v>3597</c:v>
                </c:pt>
                <c:pt idx="842">
                  <c:v>2515</c:v>
                </c:pt>
                <c:pt idx="843">
                  <c:v>4420</c:v>
                </c:pt>
                <c:pt idx="844">
                  <c:v>6578</c:v>
                </c:pt>
                <c:pt idx="845">
                  <c:v>4422</c:v>
                </c:pt>
                <c:pt idx="846">
                  <c:v>10274</c:v>
                </c:pt>
                <c:pt idx="847">
                  <c:v>5343</c:v>
                </c:pt>
                <c:pt idx="848">
                  <c:v>2376</c:v>
                </c:pt>
                <c:pt idx="849">
                  <c:v>5346</c:v>
                </c:pt>
                <c:pt idx="850">
                  <c:v>2827</c:v>
                </c:pt>
                <c:pt idx="851">
                  <c:v>19943</c:v>
                </c:pt>
                <c:pt idx="852">
                  <c:v>3131</c:v>
                </c:pt>
                <c:pt idx="853">
                  <c:v>2552</c:v>
                </c:pt>
                <c:pt idx="854">
                  <c:v>4477</c:v>
                </c:pt>
                <c:pt idx="855">
                  <c:v>6474</c:v>
                </c:pt>
                <c:pt idx="856">
                  <c:v>3033</c:v>
                </c:pt>
                <c:pt idx="857">
                  <c:v>2936</c:v>
                </c:pt>
                <c:pt idx="858">
                  <c:v>18606</c:v>
                </c:pt>
                <c:pt idx="859">
                  <c:v>2168</c:v>
                </c:pt>
                <c:pt idx="860">
                  <c:v>2853</c:v>
                </c:pt>
                <c:pt idx="861">
                  <c:v>17048</c:v>
                </c:pt>
                <c:pt idx="862">
                  <c:v>2290</c:v>
                </c:pt>
                <c:pt idx="863">
                  <c:v>3600</c:v>
                </c:pt>
                <c:pt idx="864">
                  <c:v>2107</c:v>
                </c:pt>
                <c:pt idx="865">
                  <c:v>4115</c:v>
                </c:pt>
                <c:pt idx="866">
                  <c:v>4327</c:v>
                </c:pt>
                <c:pt idx="867">
                  <c:v>17856</c:v>
                </c:pt>
                <c:pt idx="868">
                  <c:v>3196</c:v>
                </c:pt>
                <c:pt idx="869">
                  <c:v>19081</c:v>
                </c:pt>
                <c:pt idx="870">
                  <c:v>8966</c:v>
                </c:pt>
                <c:pt idx="871">
                  <c:v>2210</c:v>
                </c:pt>
                <c:pt idx="872">
                  <c:v>4539</c:v>
                </c:pt>
                <c:pt idx="873">
                  <c:v>2741</c:v>
                </c:pt>
                <c:pt idx="874">
                  <c:v>3491</c:v>
                </c:pt>
                <c:pt idx="875">
                  <c:v>4541</c:v>
                </c:pt>
                <c:pt idx="876">
                  <c:v>2678</c:v>
                </c:pt>
                <c:pt idx="877">
                  <c:v>7379</c:v>
                </c:pt>
                <c:pt idx="878">
                  <c:v>6272</c:v>
                </c:pt>
                <c:pt idx="879">
                  <c:v>5220</c:v>
                </c:pt>
                <c:pt idx="880">
                  <c:v>2743</c:v>
                </c:pt>
                <c:pt idx="881">
                  <c:v>4998</c:v>
                </c:pt>
                <c:pt idx="882">
                  <c:v>10252</c:v>
                </c:pt>
                <c:pt idx="883">
                  <c:v>2781</c:v>
                </c:pt>
                <c:pt idx="884">
                  <c:v>6852</c:v>
                </c:pt>
                <c:pt idx="885">
                  <c:v>4950</c:v>
                </c:pt>
                <c:pt idx="886">
                  <c:v>3579</c:v>
                </c:pt>
                <c:pt idx="887">
                  <c:v>13191</c:v>
                </c:pt>
                <c:pt idx="888">
                  <c:v>10377</c:v>
                </c:pt>
                <c:pt idx="889">
                  <c:v>2235</c:v>
                </c:pt>
                <c:pt idx="890">
                  <c:v>10502</c:v>
                </c:pt>
                <c:pt idx="891">
                  <c:v>2011</c:v>
                </c:pt>
                <c:pt idx="892">
                  <c:v>1859</c:v>
                </c:pt>
                <c:pt idx="893">
                  <c:v>3760</c:v>
                </c:pt>
                <c:pt idx="894">
                  <c:v>17779</c:v>
                </c:pt>
                <c:pt idx="895">
                  <c:v>6833</c:v>
                </c:pt>
                <c:pt idx="896">
                  <c:v>6812</c:v>
                </c:pt>
                <c:pt idx="897">
                  <c:v>5171</c:v>
                </c:pt>
                <c:pt idx="898">
                  <c:v>19740</c:v>
                </c:pt>
                <c:pt idx="899">
                  <c:v>18711</c:v>
                </c:pt>
                <c:pt idx="900">
                  <c:v>3692</c:v>
                </c:pt>
                <c:pt idx="901">
                  <c:v>2559</c:v>
                </c:pt>
                <c:pt idx="902">
                  <c:v>2517</c:v>
                </c:pt>
                <c:pt idx="903">
                  <c:v>6623</c:v>
                </c:pt>
                <c:pt idx="904">
                  <c:v>18265</c:v>
                </c:pt>
                <c:pt idx="905">
                  <c:v>16124</c:v>
                </c:pt>
                <c:pt idx="906">
                  <c:v>2585</c:v>
                </c:pt>
                <c:pt idx="907">
                  <c:v>18213</c:v>
                </c:pt>
                <c:pt idx="908">
                  <c:v>8380</c:v>
                </c:pt>
                <c:pt idx="909">
                  <c:v>2994</c:v>
                </c:pt>
                <c:pt idx="910">
                  <c:v>1223</c:v>
                </c:pt>
                <c:pt idx="911">
                  <c:v>1118</c:v>
                </c:pt>
                <c:pt idx="912">
                  <c:v>2875</c:v>
                </c:pt>
                <c:pt idx="913">
                  <c:v>18824</c:v>
                </c:pt>
                <c:pt idx="914">
                  <c:v>13577</c:v>
                </c:pt>
                <c:pt idx="915">
                  <c:v>2625</c:v>
                </c:pt>
                <c:pt idx="916">
                  <c:v>18789</c:v>
                </c:pt>
                <c:pt idx="917">
                  <c:v>4538</c:v>
                </c:pt>
                <c:pt idx="918">
                  <c:v>19847</c:v>
                </c:pt>
                <c:pt idx="919">
                  <c:v>10512</c:v>
                </c:pt>
                <c:pt idx="920">
                  <c:v>4444</c:v>
                </c:pt>
                <c:pt idx="921">
                  <c:v>2154</c:v>
                </c:pt>
                <c:pt idx="922">
                  <c:v>19190</c:v>
                </c:pt>
                <c:pt idx="923">
                  <c:v>4490</c:v>
                </c:pt>
                <c:pt idx="924">
                  <c:v>3506</c:v>
                </c:pt>
                <c:pt idx="925">
                  <c:v>2372</c:v>
                </c:pt>
                <c:pt idx="926">
                  <c:v>10231</c:v>
                </c:pt>
                <c:pt idx="927">
                  <c:v>5410</c:v>
                </c:pt>
                <c:pt idx="928">
                  <c:v>7978</c:v>
                </c:pt>
                <c:pt idx="929">
                  <c:v>3867</c:v>
                </c:pt>
                <c:pt idx="930">
                  <c:v>2838</c:v>
                </c:pt>
                <c:pt idx="931">
                  <c:v>4695</c:v>
                </c:pt>
                <c:pt idx="932">
                  <c:v>3339</c:v>
                </c:pt>
                <c:pt idx="933">
                  <c:v>2080</c:v>
                </c:pt>
                <c:pt idx="934">
                  <c:v>2096</c:v>
                </c:pt>
                <c:pt idx="935">
                  <c:v>6209</c:v>
                </c:pt>
                <c:pt idx="936">
                  <c:v>18061</c:v>
                </c:pt>
                <c:pt idx="937">
                  <c:v>17123</c:v>
                </c:pt>
                <c:pt idx="938">
                  <c:v>2372</c:v>
                </c:pt>
                <c:pt idx="939">
                  <c:v>4883</c:v>
                </c:pt>
                <c:pt idx="940">
                  <c:v>3904</c:v>
                </c:pt>
                <c:pt idx="941">
                  <c:v>4627</c:v>
                </c:pt>
                <c:pt idx="942">
                  <c:v>7094</c:v>
                </c:pt>
                <c:pt idx="943">
                  <c:v>3423</c:v>
                </c:pt>
                <c:pt idx="944">
                  <c:v>6674</c:v>
                </c:pt>
                <c:pt idx="945">
                  <c:v>16880</c:v>
                </c:pt>
                <c:pt idx="946">
                  <c:v>9094</c:v>
                </c:pt>
                <c:pt idx="947">
                  <c:v>8446</c:v>
                </c:pt>
                <c:pt idx="948">
                  <c:v>11916</c:v>
                </c:pt>
                <c:pt idx="949">
                  <c:v>4534</c:v>
                </c:pt>
                <c:pt idx="950">
                  <c:v>9852</c:v>
                </c:pt>
                <c:pt idx="951">
                  <c:v>6151</c:v>
                </c:pt>
                <c:pt idx="952">
                  <c:v>2302</c:v>
                </c:pt>
                <c:pt idx="953">
                  <c:v>2362</c:v>
                </c:pt>
                <c:pt idx="954">
                  <c:v>17861</c:v>
                </c:pt>
                <c:pt idx="955">
                  <c:v>19187</c:v>
                </c:pt>
                <c:pt idx="956">
                  <c:v>19717</c:v>
                </c:pt>
                <c:pt idx="957">
                  <c:v>3544</c:v>
                </c:pt>
                <c:pt idx="958">
                  <c:v>8500</c:v>
                </c:pt>
                <c:pt idx="959">
                  <c:v>4661</c:v>
                </c:pt>
                <c:pt idx="960">
                  <c:v>4103</c:v>
                </c:pt>
                <c:pt idx="961">
                  <c:v>4249</c:v>
                </c:pt>
                <c:pt idx="962">
                  <c:v>14026</c:v>
                </c:pt>
                <c:pt idx="963">
                  <c:v>6893</c:v>
                </c:pt>
                <c:pt idx="964">
                  <c:v>6125</c:v>
                </c:pt>
                <c:pt idx="965">
                  <c:v>3669</c:v>
                </c:pt>
                <c:pt idx="966">
                  <c:v>10008</c:v>
                </c:pt>
                <c:pt idx="967">
                  <c:v>2387</c:v>
                </c:pt>
                <c:pt idx="968">
                  <c:v>4639</c:v>
                </c:pt>
                <c:pt idx="969">
                  <c:v>7898</c:v>
                </c:pt>
                <c:pt idx="970">
                  <c:v>2534</c:v>
                </c:pt>
                <c:pt idx="971">
                  <c:v>13142</c:v>
                </c:pt>
                <c:pt idx="972">
                  <c:v>1611</c:v>
                </c:pt>
                <c:pt idx="973">
                  <c:v>5363</c:v>
                </c:pt>
                <c:pt idx="974">
                  <c:v>5071</c:v>
                </c:pt>
                <c:pt idx="975">
                  <c:v>13695</c:v>
                </c:pt>
                <c:pt idx="976">
                  <c:v>13402</c:v>
                </c:pt>
                <c:pt idx="977">
                  <c:v>2029</c:v>
                </c:pt>
                <c:pt idx="978">
                  <c:v>6377</c:v>
                </c:pt>
                <c:pt idx="979">
                  <c:v>5429</c:v>
                </c:pt>
                <c:pt idx="980">
                  <c:v>2785</c:v>
                </c:pt>
                <c:pt idx="981">
                  <c:v>4614</c:v>
                </c:pt>
                <c:pt idx="982">
                  <c:v>2610</c:v>
                </c:pt>
                <c:pt idx="983">
                  <c:v>6687</c:v>
                </c:pt>
                <c:pt idx="984">
                  <c:v>4724</c:v>
                </c:pt>
                <c:pt idx="985">
                  <c:v>6179</c:v>
                </c:pt>
                <c:pt idx="986">
                  <c:v>6120</c:v>
                </c:pt>
                <c:pt idx="987">
                  <c:v>10596</c:v>
                </c:pt>
                <c:pt idx="988">
                  <c:v>5467</c:v>
                </c:pt>
                <c:pt idx="989">
                  <c:v>2996</c:v>
                </c:pt>
                <c:pt idx="990">
                  <c:v>9998</c:v>
                </c:pt>
                <c:pt idx="991">
                  <c:v>4078</c:v>
                </c:pt>
                <c:pt idx="992">
                  <c:v>10920</c:v>
                </c:pt>
                <c:pt idx="993">
                  <c:v>6232</c:v>
                </c:pt>
                <c:pt idx="994">
                  <c:v>13247</c:v>
                </c:pt>
                <c:pt idx="995">
                  <c:v>4081</c:v>
                </c:pt>
                <c:pt idx="996">
                  <c:v>5769</c:v>
                </c:pt>
                <c:pt idx="997">
                  <c:v>2394</c:v>
                </c:pt>
                <c:pt idx="998">
                  <c:v>3904</c:v>
                </c:pt>
                <c:pt idx="999">
                  <c:v>16799</c:v>
                </c:pt>
                <c:pt idx="1000">
                  <c:v>2950</c:v>
                </c:pt>
                <c:pt idx="1001">
                  <c:v>3629</c:v>
                </c:pt>
                <c:pt idx="1002">
                  <c:v>9362</c:v>
                </c:pt>
                <c:pt idx="1003">
                  <c:v>3229</c:v>
                </c:pt>
                <c:pt idx="1004">
                  <c:v>3578</c:v>
                </c:pt>
                <c:pt idx="1005">
                  <c:v>7988</c:v>
                </c:pt>
                <c:pt idx="1006">
                  <c:v>4284</c:v>
                </c:pt>
                <c:pt idx="1007">
                  <c:v>7553</c:v>
                </c:pt>
                <c:pt idx="1008">
                  <c:v>17328</c:v>
                </c:pt>
                <c:pt idx="1009">
                  <c:v>19701</c:v>
                </c:pt>
                <c:pt idx="1010">
                  <c:v>14732</c:v>
                </c:pt>
                <c:pt idx="1011">
                  <c:v>9278</c:v>
                </c:pt>
                <c:pt idx="1012">
                  <c:v>1359</c:v>
                </c:pt>
                <c:pt idx="1013">
                  <c:v>4779</c:v>
                </c:pt>
                <c:pt idx="1014">
                  <c:v>16422</c:v>
                </c:pt>
                <c:pt idx="1015">
                  <c:v>2996</c:v>
                </c:pt>
                <c:pt idx="1016">
                  <c:v>1261</c:v>
                </c:pt>
                <c:pt idx="1017">
                  <c:v>2099</c:v>
                </c:pt>
                <c:pt idx="1018">
                  <c:v>5810</c:v>
                </c:pt>
                <c:pt idx="1019">
                  <c:v>5647</c:v>
                </c:pt>
                <c:pt idx="1020">
                  <c:v>3420</c:v>
                </c:pt>
                <c:pt idx="1021">
                  <c:v>4400</c:v>
                </c:pt>
                <c:pt idx="1022">
                  <c:v>3500</c:v>
                </c:pt>
                <c:pt idx="1023">
                  <c:v>2066</c:v>
                </c:pt>
                <c:pt idx="1024">
                  <c:v>17169</c:v>
                </c:pt>
                <c:pt idx="1025">
                  <c:v>4162</c:v>
                </c:pt>
                <c:pt idx="1026">
                  <c:v>9204</c:v>
                </c:pt>
                <c:pt idx="1027">
                  <c:v>3294</c:v>
                </c:pt>
                <c:pt idx="1028">
                  <c:v>2127</c:v>
                </c:pt>
                <c:pt idx="1029">
                  <c:v>3975</c:v>
                </c:pt>
                <c:pt idx="1030">
                  <c:v>10793</c:v>
                </c:pt>
                <c:pt idx="1031">
                  <c:v>10096</c:v>
                </c:pt>
                <c:pt idx="1032">
                  <c:v>3646</c:v>
                </c:pt>
                <c:pt idx="1033">
                  <c:v>7446</c:v>
                </c:pt>
                <c:pt idx="1034">
                  <c:v>10851</c:v>
                </c:pt>
                <c:pt idx="1035">
                  <c:v>2109</c:v>
                </c:pt>
                <c:pt idx="1036">
                  <c:v>3722</c:v>
                </c:pt>
                <c:pt idx="1037">
                  <c:v>9380</c:v>
                </c:pt>
                <c:pt idx="1038">
                  <c:v>5486</c:v>
                </c:pt>
                <c:pt idx="1039">
                  <c:v>2742</c:v>
                </c:pt>
                <c:pt idx="1040">
                  <c:v>13757</c:v>
                </c:pt>
                <c:pt idx="1041">
                  <c:v>8463</c:v>
                </c:pt>
                <c:pt idx="1042">
                  <c:v>3162</c:v>
                </c:pt>
                <c:pt idx="1043">
                  <c:v>16598</c:v>
                </c:pt>
                <c:pt idx="1044">
                  <c:v>6651</c:v>
                </c:pt>
                <c:pt idx="1045">
                  <c:v>2345</c:v>
                </c:pt>
                <c:pt idx="1046">
                  <c:v>3420</c:v>
                </c:pt>
                <c:pt idx="1047">
                  <c:v>4373</c:v>
                </c:pt>
                <c:pt idx="1048">
                  <c:v>4759</c:v>
                </c:pt>
                <c:pt idx="1049">
                  <c:v>5301</c:v>
                </c:pt>
                <c:pt idx="1050">
                  <c:v>3673</c:v>
                </c:pt>
                <c:pt idx="1051">
                  <c:v>4768</c:v>
                </c:pt>
                <c:pt idx="1052">
                  <c:v>1274</c:v>
                </c:pt>
                <c:pt idx="1053">
                  <c:v>4900</c:v>
                </c:pt>
                <c:pt idx="1054">
                  <c:v>10466</c:v>
                </c:pt>
                <c:pt idx="1055">
                  <c:v>17007</c:v>
                </c:pt>
                <c:pt idx="1056">
                  <c:v>2909</c:v>
                </c:pt>
                <c:pt idx="1057">
                  <c:v>5765</c:v>
                </c:pt>
                <c:pt idx="1058">
                  <c:v>4599</c:v>
                </c:pt>
                <c:pt idx="1059">
                  <c:v>2404</c:v>
                </c:pt>
                <c:pt idx="1060">
                  <c:v>3172</c:v>
                </c:pt>
                <c:pt idx="1061">
                  <c:v>2033</c:v>
                </c:pt>
                <c:pt idx="1062">
                  <c:v>10209</c:v>
                </c:pt>
                <c:pt idx="1063">
                  <c:v>8620</c:v>
                </c:pt>
                <c:pt idx="1064">
                  <c:v>2064</c:v>
                </c:pt>
                <c:pt idx="1065">
                  <c:v>4035</c:v>
                </c:pt>
                <c:pt idx="1066">
                  <c:v>3838</c:v>
                </c:pt>
                <c:pt idx="1067">
                  <c:v>4591</c:v>
                </c:pt>
                <c:pt idx="1068">
                  <c:v>2561</c:v>
                </c:pt>
                <c:pt idx="1069">
                  <c:v>1563</c:v>
                </c:pt>
                <c:pt idx="1070">
                  <c:v>4898</c:v>
                </c:pt>
                <c:pt idx="1071">
                  <c:v>4789</c:v>
                </c:pt>
                <c:pt idx="1072">
                  <c:v>3180</c:v>
                </c:pt>
                <c:pt idx="1073">
                  <c:v>6549</c:v>
                </c:pt>
                <c:pt idx="1074">
                  <c:v>6388</c:v>
                </c:pt>
                <c:pt idx="1075">
                  <c:v>11244</c:v>
                </c:pt>
                <c:pt idx="1076">
                  <c:v>16032</c:v>
                </c:pt>
                <c:pt idx="1077">
                  <c:v>2362</c:v>
                </c:pt>
                <c:pt idx="1078">
                  <c:v>16328</c:v>
                </c:pt>
                <c:pt idx="1079">
                  <c:v>8376</c:v>
                </c:pt>
                <c:pt idx="1080">
                  <c:v>16606</c:v>
                </c:pt>
                <c:pt idx="1081">
                  <c:v>8606</c:v>
                </c:pt>
                <c:pt idx="1082">
                  <c:v>2272</c:v>
                </c:pt>
                <c:pt idx="1083">
                  <c:v>2018</c:v>
                </c:pt>
                <c:pt idx="1084">
                  <c:v>7083</c:v>
                </c:pt>
                <c:pt idx="1085">
                  <c:v>4084</c:v>
                </c:pt>
                <c:pt idx="1086">
                  <c:v>14411</c:v>
                </c:pt>
                <c:pt idx="1087">
                  <c:v>2308</c:v>
                </c:pt>
                <c:pt idx="1088">
                  <c:v>4841</c:v>
                </c:pt>
                <c:pt idx="1089">
                  <c:v>4285</c:v>
                </c:pt>
                <c:pt idx="1090">
                  <c:v>9715</c:v>
                </c:pt>
                <c:pt idx="1091">
                  <c:v>4320</c:v>
                </c:pt>
                <c:pt idx="1092">
                  <c:v>2132</c:v>
                </c:pt>
                <c:pt idx="1093">
                  <c:v>10124</c:v>
                </c:pt>
                <c:pt idx="1094">
                  <c:v>5473</c:v>
                </c:pt>
                <c:pt idx="1095">
                  <c:v>5207</c:v>
                </c:pt>
                <c:pt idx="1096">
                  <c:v>16437</c:v>
                </c:pt>
                <c:pt idx="1097">
                  <c:v>2296</c:v>
                </c:pt>
                <c:pt idx="1098">
                  <c:v>4069</c:v>
                </c:pt>
                <c:pt idx="1099">
                  <c:v>7441</c:v>
                </c:pt>
                <c:pt idx="1100">
                  <c:v>2430</c:v>
                </c:pt>
                <c:pt idx="1101">
                  <c:v>5878</c:v>
                </c:pt>
                <c:pt idx="1102">
                  <c:v>2644</c:v>
                </c:pt>
                <c:pt idx="1103">
                  <c:v>6439</c:v>
                </c:pt>
                <c:pt idx="1104">
                  <c:v>2451</c:v>
                </c:pt>
                <c:pt idx="1105">
                  <c:v>6392</c:v>
                </c:pt>
                <c:pt idx="1106">
                  <c:v>9714</c:v>
                </c:pt>
                <c:pt idx="1107">
                  <c:v>6077</c:v>
                </c:pt>
                <c:pt idx="1108">
                  <c:v>2450</c:v>
                </c:pt>
                <c:pt idx="1109">
                  <c:v>9250</c:v>
                </c:pt>
                <c:pt idx="1110">
                  <c:v>2074</c:v>
                </c:pt>
                <c:pt idx="1111">
                  <c:v>10169</c:v>
                </c:pt>
                <c:pt idx="1112">
                  <c:v>4855</c:v>
                </c:pt>
                <c:pt idx="1113">
                  <c:v>4087</c:v>
                </c:pt>
                <c:pt idx="1114">
                  <c:v>2367</c:v>
                </c:pt>
                <c:pt idx="1115">
                  <c:v>2972</c:v>
                </c:pt>
                <c:pt idx="1116">
                  <c:v>19586</c:v>
                </c:pt>
                <c:pt idx="1117">
                  <c:v>5484</c:v>
                </c:pt>
                <c:pt idx="1118">
                  <c:v>2061</c:v>
                </c:pt>
                <c:pt idx="1119">
                  <c:v>9924</c:v>
                </c:pt>
                <c:pt idx="1120">
                  <c:v>4198</c:v>
                </c:pt>
                <c:pt idx="1121">
                  <c:v>6815</c:v>
                </c:pt>
                <c:pt idx="1122">
                  <c:v>4723</c:v>
                </c:pt>
                <c:pt idx="1123">
                  <c:v>6142</c:v>
                </c:pt>
                <c:pt idx="1124">
                  <c:v>8237</c:v>
                </c:pt>
                <c:pt idx="1125">
                  <c:v>8853</c:v>
                </c:pt>
                <c:pt idx="1126">
                  <c:v>19331</c:v>
                </c:pt>
                <c:pt idx="1127">
                  <c:v>2073</c:v>
                </c:pt>
                <c:pt idx="1128">
                  <c:v>5562</c:v>
                </c:pt>
                <c:pt idx="1129">
                  <c:v>19613</c:v>
                </c:pt>
                <c:pt idx="1130">
                  <c:v>3407</c:v>
                </c:pt>
                <c:pt idx="1131">
                  <c:v>5063</c:v>
                </c:pt>
                <c:pt idx="1132">
                  <c:v>4639</c:v>
                </c:pt>
                <c:pt idx="1133">
                  <c:v>4876</c:v>
                </c:pt>
                <c:pt idx="1134">
                  <c:v>2690</c:v>
                </c:pt>
                <c:pt idx="1135">
                  <c:v>17567</c:v>
                </c:pt>
                <c:pt idx="1136">
                  <c:v>2408</c:v>
                </c:pt>
                <c:pt idx="1137">
                  <c:v>2814</c:v>
                </c:pt>
                <c:pt idx="1138">
                  <c:v>11245</c:v>
                </c:pt>
                <c:pt idx="1139">
                  <c:v>3312</c:v>
                </c:pt>
                <c:pt idx="1140">
                  <c:v>19049</c:v>
                </c:pt>
                <c:pt idx="1141">
                  <c:v>2141</c:v>
                </c:pt>
                <c:pt idx="1142">
                  <c:v>5769</c:v>
                </c:pt>
                <c:pt idx="1143">
                  <c:v>4385</c:v>
                </c:pt>
                <c:pt idx="1144">
                  <c:v>5332</c:v>
                </c:pt>
                <c:pt idx="1145">
                  <c:v>4663</c:v>
                </c:pt>
                <c:pt idx="1146">
                  <c:v>4724</c:v>
                </c:pt>
                <c:pt idx="1147">
                  <c:v>3211</c:v>
                </c:pt>
                <c:pt idx="1148">
                  <c:v>5377</c:v>
                </c:pt>
                <c:pt idx="1149">
                  <c:v>4066</c:v>
                </c:pt>
                <c:pt idx="1150">
                  <c:v>5208</c:v>
                </c:pt>
                <c:pt idx="1151">
                  <c:v>4877</c:v>
                </c:pt>
                <c:pt idx="1152">
                  <c:v>3117</c:v>
                </c:pt>
                <c:pt idx="1153">
                  <c:v>1569</c:v>
                </c:pt>
                <c:pt idx="1154">
                  <c:v>19658</c:v>
                </c:pt>
                <c:pt idx="1155">
                  <c:v>3069</c:v>
                </c:pt>
                <c:pt idx="1156">
                  <c:v>10435</c:v>
                </c:pt>
                <c:pt idx="1157">
                  <c:v>4148</c:v>
                </c:pt>
                <c:pt idx="1158">
                  <c:v>5768</c:v>
                </c:pt>
                <c:pt idx="1159">
                  <c:v>5042</c:v>
                </c:pt>
                <c:pt idx="1160">
                  <c:v>5770</c:v>
                </c:pt>
                <c:pt idx="1161">
                  <c:v>7756</c:v>
                </c:pt>
                <c:pt idx="1162">
                  <c:v>10306</c:v>
                </c:pt>
                <c:pt idx="1163">
                  <c:v>3936</c:v>
                </c:pt>
                <c:pt idx="1164">
                  <c:v>7945</c:v>
                </c:pt>
                <c:pt idx="1165">
                  <c:v>5743</c:v>
                </c:pt>
                <c:pt idx="1166">
                  <c:v>15202</c:v>
                </c:pt>
                <c:pt idx="1167">
                  <c:v>5440</c:v>
                </c:pt>
                <c:pt idx="1168">
                  <c:v>3760</c:v>
                </c:pt>
                <c:pt idx="1169">
                  <c:v>3517</c:v>
                </c:pt>
                <c:pt idx="1170">
                  <c:v>2580</c:v>
                </c:pt>
                <c:pt idx="1171">
                  <c:v>2166</c:v>
                </c:pt>
                <c:pt idx="1172">
                  <c:v>5869</c:v>
                </c:pt>
                <c:pt idx="1173">
                  <c:v>8008</c:v>
                </c:pt>
                <c:pt idx="1174">
                  <c:v>5206</c:v>
                </c:pt>
                <c:pt idx="1175">
                  <c:v>5295</c:v>
                </c:pt>
                <c:pt idx="1176">
                  <c:v>16413</c:v>
                </c:pt>
                <c:pt idx="1177">
                  <c:v>13269</c:v>
                </c:pt>
                <c:pt idx="1178">
                  <c:v>2783</c:v>
                </c:pt>
                <c:pt idx="1179">
                  <c:v>5433</c:v>
                </c:pt>
                <c:pt idx="1180">
                  <c:v>2013</c:v>
                </c:pt>
                <c:pt idx="1181">
                  <c:v>13966</c:v>
                </c:pt>
                <c:pt idx="1182">
                  <c:v>4374</c:v>
                </c:pt>
                <c:pt idx="1183">
                  <c:v>6842</c:v>
                </c:pt>
                <c:pt idx="1184">
                  <c:v>17426</c:v>
                </c:pt>
                <c:pt idx="1185">
                  <c:v>17603</c:v>
                </c:pt>
                <c:pt idx="1186">
                  <c:v>4581</c:v>
                </c:pt>
                <c:pt idx="1187">
                  <c:v>4735</c:v>
                </c:pt>
                <c:pt idx="1188">
                  <c:v>4187</c:v>
                </c:pt>
                <c:pt idx="1189">
                  <c:v>5505</c:v>
                </c:pt>
                <c:pt idx="1190">
                  <c:v>5470</c:v>
                </c:pt>
                <c:pt idx="1191">
                  <c:v>5476</c:v>
                </c:pt>
                <c:pt idx="1192">
                  <c:v>2587</c:v>
                </c:pt>
                <c:pt idx="1193">
                  <c:v>2440</c:v>
                </c:pt>
                <c:pt idx="1194">
                  <c:v>15972</c:v>
                </c:pt>
                <c:pt idx="1195">
                  <c:v>15379</c:v>
                </c:pt>
                <c:pt idx="1196">
                  <c:v>7082</c:v>
                </c:pt>
                <c:pt idx="1197">
                  <c:v>2728</c:v>
                </c:pt>
                <c:pt idx="1198">
                  <c:v>5368</c:v>
                </c:pt>
                <c:pt idx="1199">
                  <c:v>5347</c:v>
                </c:pt>
                <c:pt idx="1200">
                  <c:v>3195</c:v>
                </c:pt>
                <c:pt idx="1201">
                  <c:v>3989</c:v>
                </c:pt>
                <c:pt idx="1202">
                  <c:v>3306</c:v>
                </c:pt>
                <c:pt idx="1203">
                  <c:v>7005</c:v>
                </c:pt>
                <c:pt idx="1204">
                  <c:v>2655</c:v>
                </c:pt>
                <c:pt idx="1205">
                  <c:v>1393</c:v>
                </c:pt>
                <c:pt idx="1206">
                  <c:v>2570</c:v>
                </c:pt>
                <c:pt idx="1207">
                  <c:v>3537</c:v>
                </c:pt>
                <c:pt idx="1208">
                  <c:v>3986</c:v>
                </c:pt>
                <c:pt idx="1209">
                  <c:v>10883</c:v>
                </c:pt>
                <c:pt idx="1210">
                  <c:v>2028</c:v>
                </c:pt>
                <c:pt idx="1211">
                  <c:v>9525</c:v>
                </c:pt>
                <c:pt idx="1212">
                  <c:v>2929</c:v>
                </c:pt>
                <c:pt idx="1213">
                  <c:v>2275</c:v>
                </c:pt>
                <c:pt idx="1214">
                  <c:v>7879</c:v>
                </c:pt>
                <c:pt idx="1215">
                  <c:v>4930</c:v>
                </c:pt>
                <c:pt idx="1216">
                  <c:v>7847</c:v>
                </c:pt>
                <c:pt idx="1217">
                  <c:v>4401</c:v>
                </c:pt>
                <c:pt idx="1218">
                  <c:v>9241</c:v>
                </c:pt>
                <c:pt idx="1219">
                  <c:v>2974</c:v>
                </c:pt>
                <c:pt idx="1220">
                  <c:v>4502</c:v>
                </c:pt>
                <c:pt idx="1221">
                  <c:v>10748</c:v>
                </c:pt>
                <c:pt idx="1222">
                  <c:v>1555</c:v>
                </c:pt>
                <c:pt idx="1223">
                  <c:v>12936</c:v>
                </c:pt>
                <c:pt idx="1224">
                  <c:v>2305</c:v>
                </c:pt>
                <c:pt idx="1225">
                  <c:v>16704</c:v>
                </c:pt>
                <c:pt idx="1226">
                  <c:v>3433</c:v>
                </c:pt>
                <c:pt idx="1227">
                  <c:v>3477</c:v>
                </c:pt>
                <c:pt idx="1228">
                  <c:v>6430</c:v>
                </c:pt>
                <c:pt idx="1229">
                  <c:v>6516</c:v>
                </c:pt>
                <c:pt idx="1230">
                  <c:v>3907</c:v>
                </c:pt>
                <c:pt idx="1231">
                  <c:v>5562</c:v>
                </c:pt>
                <c:pt idx="1232">
                  <c:v>6883</c:v>
                </c:pt>
                <c:pt idx="1233">
                  <c:v>2862</c:v>
                </c:pt>
                <c:pt idx="1234">
                  <c:v>4978</c:v>
                </c:pt>
                <c:pt idx="1235">
                  <c:v>10368</c:v>
                </c:pt>
                <c:pt idx="1236">
                  <c:v>6134</c:v>
                </c:pt>
                <c:pt idx="1237">
                  <c:v>6735</c:v>
                </c:pt>
                <c:pt idx="1238">
                  <c:v>3295</c:v>
                </c:pt>
                <c:pt idx="1239">
                  <c:v>5238</c:v>
                </c:pt>
                <c:pt idx="1240">
                  <c:v>6472</c:v>
                </c:pt>
                <c:pt idx="1241">
                  <c:v>9610</c:v>
                </c:pt>
                <c:pt idx="1242">
                  <c:v>19833</c:v>
                </c:pt>
                <c:pt idx="1243">
                  <c:v>9756</c:v>
                </c:pt>
                <c:pt idx="1244">
                  <c:v>4968</c:v>
                </c:pt>
                <c:pt idx="1245">
                  <c:v>2145</c:v>
                </c:pt>
                <c:pt idx="1246">
                  <c:v>2180</c:v>
                </c:pt>
                <c:pt idx="1247">
                  <c:v>8346</c:v>
                </c:pt>
                <c:pt idx="1248">
                  <c:v>3445</c:v>
                </c:pt>
                <c:pt idx="1249">
                  <c:v>2760</c:v>
                </c:pt>
                <c:pt idx="1250">
                  <c:v>6294</c:v>
                </c:pt>
                <c:pt idx="1251">
                  <c:v>7140</c:v>
                </c:pt>
                <c:pt idx="1252">
                  <c:v>2932</c:v>
                </c:pt>
                <c:pt idx="1253">
                  <c:v>5147</c:v>
                </c:pt>
                <c:pt idx="1254">
                  <c:v>4507</c:v>
                </c:pt>
                <c:pt idx="1255">
                  <c:v>8564</c:v>
                </c:pt>
                <c:pt idx="1256">
                  <c:v>2468</c:v>
                </c:pt>
                <c:pt idx="1257">
                  <c:v>8161</c:v>
                </c:pt>
                <c:pt idx="1258">
                  <c:v>2109</c:v>
                </c:pt>
                <c:pt idx="1259">
                  <c:v>5294</c:v>
                </c:pt>
                <c:pt idx="1260">
                  <c:v>2718</c:v>
                </c:pt>
                <c:pt idx="1261">
                  <c:v>5811</c:v>
                </c:pt>
                <c:pt idx="1262">
                  <c:v>2437</c:v>
                </c:pt>
                <c:pt idx="1263">
                  <c:v>2766</c:v>
                </c:pt>
                <c:pt idx="1264">
                  <c:v>19038</c:v>
                </c:pt>
                <c:pt idx="1265">
                  <c:v>3055</c:v>
                </c:pt>
                <c:pt idx="1266">
                  <c:v>2289</c:v>
                </c:pt>
                <c:pt idx="1267">
                  <c:v>4001</c:v>
                </c:pt>
                <c:pt idx="1268">
                  <c:v>12965</c:v>
                </c:pt>
                <c:pt idx="1269">
                  <c:v>3539</c:v>
                </c:pt>
                <c:pt idx="1270">
                  <c:v>6029</c:v>
                </c:pt>
                <c:pt idx="1271">
                  <c:v>2679</c:v>
                </c:pt>
                <c:pt idx="1272">
                  <c:v>3702</c:v>
                </c:pt>
                <c:pt idx="1273">
                  <c:v>2398</c:v>
                </c:pt>
                <c:pt idx="1274">
                  <c:v>5468</c:v>
                </c:pt>
                <c:pt idx="1275">
                  <c:v>13116</c:v>
                </c:pt>
                <c:pt idx="1276">
                  <c:v>4189</c:v>
                </c:pt>
                <c:pt idx="1277">
                  <c:v>19328</c:v>
                </c:pt>
                <c:pt idx="1278">
                  <c:v>8321</c:v>
                </c:pt>
                <c:pt idx="1279">
                  <c:v>2342</c:v>
                </c:pt>
                <c:pt idx="1280">
                  <c:v>4071</c:v>
                </c:pt>
                <c:pt idx="1281">
                  <c:v>5813</c:v>
                </c:pt>
                <c:pt idx="1282">
                  <c:v>3143</c:v>
                </c:pt>
                <c:pt idx="1283">
                  <c:v>2044</c:v>
                </c:pt>
                <c:pt idx="1284">
                  <c:v>13464</c:v>
                </c:pt>
                <c:pt idx="1285">
                  <c:v>7991</c:v>
                </c:pt>
                <c:pt idx="1286">
                  <c:v>3377</c:v>
                </c:pt>
                <c:pt idx="1287">
                  <c:v>5538</c:v>
                </c:pt>
                <c:pt idx="1288">
                  <c:v>5762</c:v>
                </c:pt>
                <c:pt idx="1289">
                  <c:v>2592</c:v>
                </c:pt>
                <c:pt idx="1290">
                  <c:v>5346</c:v>
                </c:pt>
                <c:pt idx="1291">
                  <c:v>4213</c:v>
                </c:pt>
                <c:pt idx="1292">
                  <c:v>4127</c:v>
                </c:pt>
                <c:pt idx="1293">
                  <c:v>2438</c:v>
                </c:pt>
                <c:pt idx="1294">
                  <c:v>6870</c:v>
                </c:pt>
                <c:pt idx="1295">
                  <c:v>10447</c:v>
                </c:pt>
                <c:pt idx="1296">
                  <c:v>9667</c:v>
                </c:pt>
                <c:pt idx="1297">
                  <c:v>2148</c:v>
                </c:pt>
                <c:pt idx="1298">
                  <c:v>8926</c:v>
                </c:pt>
                <c:pt idx="1299">
                  <c:v>6513</c:v>
                </c:pt>
                <c:pt idx="1300">
                  <c:v>6799</c:v>
                </c:pt>
                <c:pt idx="1301">
                  <c:v>16291</c:v>
                </c:pt>
                <c:pt idx="1302">
                  <c:v>2705</c:v>
                </c:pt>
                <c:pt idx="1303">
                  <c:v>10333</c:v>
                </c:pt>
                <c:pt idx="1304">
                  <c:v>4448</c:v>
                </c:pt>
                <c:pt idx="1305">
                  <c:v>6854</c:v>
                </c:pt>
                <c:pt idx="1306">
                  <c:v>9637</c:v>
                </c:pt>
                <c:pt idx="1307">
                  <c:v>3591</c:v>
                </c:pt>
                <c:pt idx="1308">
                  <c:v>5405</c:v>
                </c:pt>
                <c:pt idx="1309">
                  <c:v>4684</c:v>
                </c:pt>
                <c:pt idx="1310">
                  <c:v>15787</c:v>
                </c:pt>
                <c:pt idx="1311">
                  <c:v>1514</c:v>
                </c:pt>
                <c:pt idx="1312">
                  <c:v>2956</c:v>
                </c:pt>
                <c:pt idx="1313">
                  <c:v>2335</c:v>
                </c:pt>
                <c:pt idx="1314">
                  <c:v>5154</c:v>
                </c:pt>
                <c:pt idx="1315">
                  <c:v>6962</c:v>
                </c:pt>
                <c:pt idx="1316">
                  <c:v>5675</c:v>
                </c:pt>
                <c:pt idx="1317">
                  <c:v>2379</c:v>
                </c:pt>
                <c:pt idx="1318">
                  <c:v>3812</c:v>
                </c:pt>
                <c:pt idx="1319">
                  <c:v>4648</c:v>
                </c:pt>
                <c:pt idx="1320">
                  <c:v>2936</c:v>
                </c:pt>
                <c:pt idx="1321">
                  <c:v>2105</c:v>
                </c:pt>
                <c:pt idx="1322">
                  <c:v>8578</c:v>
                </c:pt>
                <c:pt idx="1323">
                  <c:v>2706</c:v>
                </c:pt>
                <c:pt idx="1324">
                  <c:v>6384</c:v>
                </c:pt>
                <c:pt idx="1325">
                  <c:v>3968</c:v>
                </c:pt>
                <c:pt idx="1326">
                  <c:v>9907</c:v>
                </c:pt>
                <c:pt idx="1327">
                  <c:v>13225</c:v>
                </c:pt>
                <c:pt idx="1328">
                  <c:v>3540</c:v>
                </c:pt>
                <c:pt idx="1329">
                  <c:v>2804</c:v>
                </c:pt>
                <c:pt idx="1330">
                  <c:v>19392</c:v>
                </c:pt>
                <c:pt idx="1331">
                  <c:v>19665</c:v>
                </c:pt>
                <c:pt idx="1332">
                  <c:v>2439</c:v>
                </c:pt>
                <c:pt idx="1333">
                  <c:v>7314</c:v>
                </c:pt>
                <c:pt idx="1334">
                  <c:v>4774</c:v>
                </c:pt>
                <c:pt idx="1335">
                  <c:v>3902</c:v>
                </c:pt>
                <c:pt idx="1336">
                  <c:v>2662</c:v>
                </c:pt>
                <c:pt idx="1337">
                  <c:v>2856</c:v>
                </c:pt>
                <c:pt idx="1338">
                  <c:v>1081</c:v>
                </c:pt>
                <c:pt idx="1339">
                  <c:v>2472</c:v>
                </c:pt>
                <c:pt idx="1340">
                  <c:v>5673</c:v>
                </c:pt>
                <c:pt idx="1341">
                  <c:v>4197</c:v>
                </c:pt>
                <c:pt idx="1342">
                  <c:v>9713</c:v>
                </c:pt>
                <c:pt idx="1343">
                  <c:v>2062</c:v>
                </c:pt>
                <c:pt idx="1344">
                  <c:v>4284</c:v>
                </c:pt>
                <c:pt idx="1345">
                  <c:v>4788</c:v>
                </c:pt>
                <c:pt idx="1346">
                  <c:v>5906</c:v>
                </c:pt>
                <c:pt idx="1347">
                  <c:v>3886</c:v>
                </c:pt>
                <c:pt idx="1348">
                  <c:v>16823</c:v>
                </c:pt>
                <c:pt idx="1349">
                  <c:v>2933</c:v>
                </c:pt>
                <c:pt idx="1350">
                  <c:v>6500</c:v>
                </c:pt>
                <c:pt idx="1351">
                  <c:v>17174</c:v>
                </c:pt>
                <c:pt idx="1352">
                  <c:v>5033</c:v>
                </c:pt>
                <c:pt idx="1353">
                  <c:v>2307</c:v>
                </c:pt>
                <c:pt idx="1354">
                  <c:v>2587</c:v>
                </c:pt>
                <c:pt idx="1355">
                  <c:v>5507</c:v>
                </c:pt>
                <c:pt idx="1356">
                  <c:v>4393</c:v>
                </c:pt>
                <c:pt idx="1357">
                  <c:v>13348</c:v>
                </c:pt>
                <c:pt idx="1358">
                  <c:v>6583</c:v>
                </c:pt>
                <c:pt idx="1359">
                  <c:v>8103</c:v>
                </c:pt>
                <c:pt idx="1360">
                  <c:v>3978</c:v>
                </c:pt>
                <c:pt idx="1361">
                  <c:v>2544</c:v>
                </c:pt>
                <c:pt idx="1362">
                  <c:v>5399</c:v>
                </c:pt>
                <c:pt idx="1363">
                  <c:v>5487</c:v>
                </c:pt>
                <c:pt idx="1364">
                  <c:v>6834</c:v>
                </c:pt>
                <c:pt idx="1365">
                  <c:v>1091</c:v>
                </c:pt>
                <c:pt idx="1366">
                  <c:v>5736</c:v>
                </c:pt>
                <c:pt idx="1367">
                  <c:v>2226</c:v>
                </c:pt>
                <c:pt idx="1368">
                  <c:v>5747</c:v>
                </c:pt>
                <c:pt idx="1369">
                  <c:v>9854</c:v>
                </c:pt>
                <c:pt idx="1370">
                  <c:v>5467</c:v>
                </c:pt>
                <c:pt idx="1371">
                  <c:v>5380</c:v>
                </c:pt>
                <c:pt idx="1372">
                  <c:v>5151</c:v>
                </c:pt>
                <c:pt idx="1373">
                  <c:v>2133</c:v>
                </c:pt>
                <c:pt idx="1374">
                  <c:v>17875</c:v>
                </c:pt>
                <c:pt idx="1375">
                  <c:v>2432</c:v>
                </c:pt>
                <c:pt idx="1376">
                  <c:v>4771</c:v>
                </c:pt>
                <c:pt idx="1377">
                  <c:v>19161</c:v>
                </c:pt>
                <c:pt idx="1378">
                  <c:v>5087</c:v>
                </c:pt>
                <c:pt idx="1379">
                  <c:v>2863</c:v>
                </c:pt>
                <c:pt idx="1380">
                  <c:v>5561</c:v>
                </c:pt>
                <c:pt idx="1381">
                  <c:v>2144</c:v>
                </c:pt>
                <c:pt idx="1382">
                  <c:v>3065</c:v>
                </c:pt>
                <c:pt idx="1383">
                  <c:v>2810</c:v>
                </c:pt>
                <c:pt idx="1384">
                  <c:v>9888</c:v>
                </c:pt>
                <c:pt idx="1385">
                  <c:v>8628</c:v>
                </c:pt>
                <c:pt idx="1386">
                  <c:v>2867</c:v>
                </c:pt>
                <c:pt idx="1387">
                  <c:v>5373</c:v>
                </c:pt>
                <c:pt idx="1388">
                  <c:v>6667</c:v>
                </c:pt>
                <c:pt idx="1389">
                  <c:v>5003</c:v>
                </c:pt>
                <c:pt idx="1390">
                  <c:v>2367</c:v>
                </c:pt>
                <c:pt idx="1391">
                  <c:v>2858</c:v>
                </c:pt>
                <c:pt idx="1392">
                  <c:v>5204</c:v>
                </c:pt>
                <c:pt idx="1393">
                  <c:v>4105</c:v>
                </c:pt>
                <c:pt idx="1394">
                  <c:v>9679</c:v>
                </c:pt>
                <c:pt idx="1395">
                  <c:v>5617</c:v>
                </c:pt>
                <c:pt idx="1396">
                  <c:v>10448</c:v>
                </c:pt>
                <c:pt idx="1397">
                  <c:v>2897</c:v>
                </c:pt>
                <c:pt idx="1398">
                  <c:v>5968</c:v>
                </c:pt>
                <c:pt idx="1399">
                  <c:v>7510</c:v>
                </c:pt>
                <c:pt idx="1400">
                  <c:v>2991</c:v>
                </c:pt>
                <c:pt idx="1401">
                  <c:v>19636</c:v>
                </c:pt>
                <c:pt idx="1402">
                  <c:v>1129</c:v>
                </c:pt>
                <c:pt idx="1403">
                  <c:v>13341</c:v>
                </c:pt>
                <c:pt idx="1404">
                  <c:v>4332</c:v>
                </c:pt>
                <c:pt idx="1405">
                  <c:v>11031</c:v>
                </c:pt>
                <c:pt idx="1406">
                  <c:v>4440</c:v>
                </c:pt>
                <c:pt idx="1407">
                  <c:v>4617</c:v>
                </c:pt>
                <c:pt idx="1408">
                  <c:v>2647</c:v>
                </c:pt>
                <c:pt idx="1409">
                  <c:v>6323</c:v>
                </c:pt>
                <c:pt idx="1410">
                  <c:v>5677</c:v>
                </c:pt>
                <c:pt idx="1411">
                  <c:v>2187</c:v>
                </c:pt>
                <c:pt idx="1412">
                  <c:v>3748</c:v>
                </c:pt>
                <c:pt idx="1413">
                  <c:v>3977</c:v>
                </c:pt>
                <c:pt idx="1414">
                  <c:v>8633</c:v>
                </c:pt>
                <c:pt idx="1415">
                  <c:v>2008</c:v>
                </c:pt>
                <c:pt idx="1416">
                  <c:v>4440</c:v>
                </c:pt>
                <c:pt idx="1417">
                  <c:v>3067</c:v>
                </c:pt>
                <c:pt idx="1418">
                  <c:v>5321</c:v>
                </c:pt>
                <c:pt idx="1419">
                  <c:v>5410</c:v>
                </c:pt>
                <c:pt idx="1420">
                  <c:v>2782</c:v>
                </c:pt>
                <c:pt idx="1421">
                  <c:v>11957</c:v>
                </c:pt>
                <c:pt idx="1422">
                  <c:v>2660</c:v>
                </c:pt>
                <c:pt idx="1423">
                  <c:v>3375</c:v>
                </c:pt>
                <c:pt idx="1424">
                  <c:v>5098</c:v>
                </c:pt>
                <c:pt idx="1425">
                  <c:v>4878</c:v>
                </c:pt>
                <c:pt idx="1426">
                  <c:v>2837</c:v>
                </c:pt>
                <c:pt idx="1427">
                  <c:v>2406</c:v>
                </c:pt>
                <c:pt idx="1428">
                  <c:v>2269</c:v>
                </c:pt>
                <c:pt idx="1429">
                  <c:v>4108</c:v>
                </c:pt>
                <c:pt idx="1430">
                  <c:v>13206</c:v>
                </c:pt>
                <c:pt idx="1431">
                  <c:v>10422</c:v>
                </c:pt>
                <c:pt idx="1432">
                  <c:v>13744</c:v>
                </c:pt>
                <c:pt idx="1433">
                  <c:v>4907</c:v>
                </c:pt>
                <c:pt idx="1434">
                  <c:v>3482</c:v>
                </c:pt>
                <c:pt idx="1435">
                  <c:v>2436</c:v>
                </c:pt>
                <c:pt idx="1436">
                  <c:v>2380</c:v>
                </c:pt>
                <c:pt idx="1437">
                  <c:v>19431</c:v>
                </c:pt>
                <c:pt idx="1438">
                  <c:v>1790</c:v>
                </c:pt>
                <c:pt idx="1439">
                  <c:v>7644</c:v>
                </c:pt>
                <c:pt idx="1440">
                  <c:v>5131</c:v>
                </c:pt>
                <c:pt idx="1441">
                  <c:v>6306</c:v>
                </c:pt>
                <c:pt idx="1442">
                  <c:v>4787</c:v>
                </c:pt>
                <c:pt idx="1443">
                  <c:v>18880</c:v>
                </c:pt>
                <c:pt idx="1444">
                  <c:v>2339</c:v>
                </c:pt>
                <c:pt idx="1445">
                  <c:v>13570</c:v>
                </c:pt>
                <c:pt idx="1446">
                  <c:v>6712</c:v>
                </c:pt>
                <c:pt idx="1447">
                  <c:v>5406</c:v>
                </c:pt>
                <c:pt idx="1448">
                  <c:v>8938</c:v>
                </c:pt>
                <c:pt idx="1449">
                  <c:v>2439</c:v>
                </c:pt>
                <c:pt idx="1450">
                  <c:v>8837</c:v>
                </c:pt>
                <c:pt idx="1451">
                  <c:v>5343</c:v>
                </c:pt>
                <c:pt idx="1452">
                  <c:v>6728</c:v>
                </c:pt>
                <c:pt idx="1453">
                  <c:v>6652</c:v>
                </c:pt>
                <c:pt idx="1454">
                  <c:v>4850</c:v>
                </c:pt>
                <c:pt idx="1455">
                  <c:v>2809</c:v>
                </c:pt>
                <c:pt idx="1456">
                  <c:v>5689</c:v>
                </c:pt>
                <c:pt idx="1457">
                  <c:v>2001</c:v>
                </c:pt>
                <c:pt idx="1458">
                  <c:v>2977</c:v>
                </c:pt>
                <c:pt idx="1459">
                  <c:v>4025</c:v>
                </c:pt>
                <c:pt idx="1460">
                  <c:v>3785</c:v>
                </c:pt>
                <c:pt idx="1461">
                  <c:v>10854</c:v>
                </c:pt>
                <c:pt idx="1462">
                  <c:v>12031</c:v>
                </c:pt>
                <c:pt idx="1463">
                  <c:v>9936</c:v>
                </c:pt>
                <c:pt idx="1464">
                  <c:v>2966</c:v>
                </c:pt>
                <c:pt idx="1465">
                  <c:v>2571</c:v>
                </c:pt>
                <c:pt idx="1466">
                  <c:v>9991</c:v>
                </c:pt>
                <c:pt idx="1467">
                  <c:v>6142</c:v>
                </c:pt>
                <c:pt idx="1468">
                  <c:v>5390</c:v>
                </c:pt>
                <c:pt idx="1469">
                  <c:v>4404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3D4-6042-B748-BC0BEE7609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1848584"/>
        <c:axId val="881848912"/>
      </c:scatterChart>
      <c:valAx>
        <c:axId val="8818485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800" b="0"/>
                </a:pPr>
                <a:r>
                  <a:rPr lang="en-US" dirty="0"/>
                  <a:t>Total Working Years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800" b="0"/>
            </a:pPr>
            <a:endParaRPr lang="en-US"/>
          </a:p>
        </c:txPr>
        <c:crossAx val="881848912"/>
        <c:crosses val="autoZero"/>
        <c:crossBetween val="midCat"/>
      </c:valAx>
      <c:valAx>
        <c:axId val="88184891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800" b="0"/>
                </a:pPr>
                <a:r>
                  <a:rPr lang="en-US" dirty="0"/>
                  <a:t>Monthly</a:t>
                </a:r>
                <a:r>
                  <a:rPr lang="en-US" baseline="0" dirty="0"/>
                  <a:t> Income</a:t>
                </a:r>
                <a:endParaRPr lang="en-US" dirty="0"/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800" b="0"/>
            </a:pPr>
            <a:endParaRPr lang="en-US"/>
          </a:p>
        </c:txPr>
        <c:crossAx val="881848584"/>
        <c:crosses val="autoZero"/>
        <c:crossBetween val="midCat"/>
      </c:valAx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ln w="6350">
      <a:noFill/>
    </a:ln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Attrition vs MonthlyIncome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266148466322589"/>
          <c:y val="0.14836000000000002"/>
          <c:w val="0.82260424533066534"/>
          <c:h val="0.74681984251968503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0.17334893722611378"/>
                  <c:y val="-0.3441395915132054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Predicted attrition y = -1E-05x + 0.2425</a:t>
                    </a:r>
                    <a:br>
                      <a:rPr lang="en-US" baseline="0" dirty="0"/>
                    </a:br>
                    <a:r>
                      <a:rPr lang="en-US" baseline="0" dirty="0"/>
                      <a:t>R² = 0.0255</a:t>
                    </a:r>
                    <a:endParaRPr lang="en-US" dirty="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Scatterplot!ScatterX_41A0A</c:f>
              <c:numCache>
                <c:formatCode>General</c:formatCode>
                <c:ptCount val="1470"/>
                <c:pt idx="0">
                  <c:v>5993</c:v>
                </c:pt>
                <c:pt idx="1">
                  <c:v>5130</c:v>
                </c:pt>
                <c:pt idx="2">
                  <c:v>2090</c:v>
                </c:pt>
                <c:pt idx="3">
                  <c:v>2909</c:v>
                </c:pt>
                <c:pt idx="4">
                  <c:v>3468</c:v>
                </c:pt>
                <c:pt idx="5">
                  <c:v>3068</c:v>
                </c:pt>
                <c:pt idx="6">
                  <c:v>2670</c:v>
                </c:pt>
                <c:pt idx="7">
                  <c:v>2693</c:v>
                </c:pt>
                <c:pt idx="8">
                  <c:v>9526</c:v>
                </c:pt>
                <c:pt idx="9">
                  <c:v>5237</c:v>
                </c:pt>
                <c:pt idx="10">
                  <c:v>2426</c:v>
                </c:pt>
                <c:pt idx="11">
                  <c:v>4193</c:v>
                </c:pt>
                <c:pt idx="12">
                  <c:v>2911</c:v>
                </c:pt>
                <c:pt idx="13">
                  <c:v>2661</c:v>
                </c:pt>
                <c:pt idx="14">
                  <c:v>2028</c:v>
                </c:pt>
                <c:pt idx="15">
                  <c:v>9980</c:v>
                </c:pt>
                <c:pt idx="16">
                  <c:v>3298</c:v>
                </c:pt>
                <c:pt idx="17">
                  <c:v>2935</c:v>
                </c:pt>
                <c:pt idx="18">
                  <c:v>15427</c:v>
                </c:pt>
                <c:pt idx="19">
                  <c:v>3944</c:v>
                </c:pt>
                <c:pt idx="20">
                  <c:v>4011</c:v>
                </c:pt>
                <c:pt idx="21">
                  <c:v>3407</c:v>
                </c:pt>
                <c:pt idx="22">
                  <c:v>11994</c:v>
                </c:pt>
                <c:pt idx="23">
                  <c:v>1382.46</c:v>
                </c:pt>
                <c:pt idx="24">
                  <c:v>2960</c:v>
                </c:pt>
                <c:pt idx="25">
                  <c:v>19094</c:v>
                </c:pt>
                <c:pt idx="26">
                  <c:v>3919</c:v>
                </c:pt>
                <c:pt idx="27">
                  <c:v>6825</c:v>
                </c:pt>
                <c:pt idx="28">
                  <c:v>10248</c:v>
                </c:pt>
                <c:pt idx="29">
                  <c:v>18947</c:v>
                </c:pt>
                <c:pt idx="30">
                  <c:v>2496</c:v>
                </c:pt>
                <c:pt idx="31">
                  <c:v>6465</c:v>
                </c:pt>
                <c:pt idx="32">
                  <c:v>2206</c:v>
                </c:pt>
                <c:pt idx="33">
                  <c:v>2086</c:v>
                </c:pt>
                <c:pt idx="34">
                  <c:v>2293</c:v>
                </c:pt>
                <c:pt idx="35">
                  <c:v>2645</c:v>
                </c:pt>
                <c:pt idx="36">
                  <c:v>2683</c:v>
                </c:pt>
                <c:pt idx="37">
                  <c:v>2014</c:v>
                </c:pt>
                <c:pt idx="38">
                  <c:v>3419</c:v>
                </c:pt>
                <c:pt idx="39">
                  <c:v>5376</c:v>
                </c:pt>
                <c:pt idx="40">
                  <c:v>1951</c:v>
                </c:pt>
                <c:pt idx="41">
                  <c:v>2341</c:v>
                </c:pt>
                <c:pt idx="42">
                  <c:v>2293</c:v>
                </c:pt>
                <c:pt idx="43">
                  <c:v>8726</c:v>
                </c:pt>
                <c:pt idx="44">
                  <c:v>4011</c:v>
                </c:pt>
                <c:pt idx="45">
                  <c:v>19545</c:v>
                </c:pt>
                <c:pt idx="46">
                  <c:v>4568</c:v>
                </c:pt>
                <c:pt idx="47">
                  <c:v>3022</c:v>
                </c:pt>
                <c:pt idx="48">
                  <c:v>5772</c:v>
                </c:pt>
                <c:pt idx="49">
                  <c:v>2269</c:v>
                </c:pt>
                <c:pt idx="50">
                  <c:v>5381</c:v>
                </c:pt>
                <c:pt idx="51">
                  <c:v>3441</c:v>
                </c:pt>
                <c:pt idx="52">
                  <c:v>5454</c:v>
                </c:pt>
                <c:pt idx="53">
                  <c:v>9884</c:v>
                </c:pt>
                <c:pt idx="54">
                  <c:v>4157</c:v>
                </c:pt>
                <c:pt idx="55">
                  <c:v>13458</c:v>
                </c:pt>
                <c:pt idx="56">
                  <c:v>9069</c:v>
                </c:pt>
                <c:pt idx="57">
                  <c:v>4014</c:v>
                </c:pt>
                <c:pt idx="58">
                  <c:v>5915</c:v>
                </c:pt>
                <c:pt idx="59">
                  <c:v>5993</c:v>
                </c:pt>
                <c:pt idx="60">
                  <c:v>6162</c:v>
                </c:pt>
                <c:pt idx="61">
                  <c:v>2406</c:v>
                </c:pt>
                <c:pt idx="62">
                  <c:v>18740</c:v>
                </c:pt>
                <c:pt idx="63">
                  <c:v>7637</c:v>
                </c:pt>
                <c:pt idx="64">
                  <c:v>10096</c:v>
                </c:pt>
                <c:pt idx="65">
                  <c:v>14756</c:v>
                </c:pt>
                <c:pt idx="66">
                  <c:v>6499</c:v>
                </c:pt>
                <c:pt idx="67">
                  <c:v>9724</c:v>
                </c:pt>
                <c:pt idx="68">
                  <c:v>2194</c:v>
                </c:pt>
                <c:pt idx="69">
                  <c:v>3388</c:v>
                </c:pt>
                <c:pt idx="70">
                  <c:v>5473</c:v>
                </c:pt>
                <c:pt idx="71">
                  <c:v>2703</c:v>
                </c:pt>
                <c:pt idx="72">
                  <c:v>2501</c:v>
                </c:pt>
                <c:pt idx="73">
                  <c:v>6220</c:v>
                </c:pt>
                <c:pt idx="74">
                  <c:v>3038</c:v>
                </c:pt>
                <c:pt idx="75">
                  <c:v>4424</c:v>
                </c:pt>
                <c:pt idx="76">
                  <c:v>4312</c:v>
                </c:pt>
                <c:pt idx="77">
                  <c:v>13245</c:v>
                </c:pt>
                <c:pt idx="78">
                  <c:v>13664</c:v>
                </c:pt>
                <c:pt idx="79">
                  <c:v>5021</c:v>
                </c:pt>
                <c:pt idx="80">
                  <c:v>5126</c:v>
                </c:pt>
                <c:pt idx="81">
                  <c:v>2859</c:v>
                </c:pt>
                <c:pt idx="82">
                  <c:v>10239</c:v>
                </c:pt>
                <c:pt idx="83">
                  <c:v>5329</c:v>
                </c:pt>
                <c:pt idx="84">
                  <c:v>4325</c:v>
                </c:pt>
                <c:pt idx="85">
                  <c:v>7260</c:v>
                </c:pt>
                <c:pt idx="86">
                  <c:v>2322</c:v>
                </c:pt>
                <c:pt idx="87">
                  <c:v>2075</c:v>
                </c:pt>
                <c:pt idx="88">
                  <c:v>4152</c:v>
                </c:pt>
                <c:pt idx="89">
                  <c:v>9619</c:v>
                </c:pt>
                <c:pt idx="90">
                  <c:v>13503</c:v>
                </c:pt>
                <c:pt idx="91">
                  <c:v>5441</c:v>
                </c:pt>
                <c:pt idx="92">
                  <c:v>5209</c:v>
                </c:pt>
                <c:pt idx="93">
                  <c:v>10673</c:v>
                </c:pt>
                <c:pt idx="94">
                  <c:v>5010</c:v>
                </c:pt>
                <c:pt idx="95">
                  <c:v>13549</c:v>
                </c:pt>
                <c:pt idx="96">
                  <c:v>4999</c:v>
                </c:pt>
                <c:pt idx="97">
                  <c:v>4221</c:v>
                </c:pt>
                <c:pt idx="98">
                  <c:v>13872</c:v>
                </c:pt>
                <c:pt idx="99">
                  <c:v>2042</c:v>
                </c:pt>
                <c:pt idx="100">
                  <c:v>2073</c:v>
                </c:pt>
                <c:pt idx="101">
                  <c:v>2956</c:v>
                </c:pt>
                <c:pt idx="102">
                  <c:v>2926</c:v>
                </c:pt>
                <c:pt idx="103">
                  <c:v>4809</c:v>
                </c:pt>
                <c:pt idx="104">
                  <c:v>5163</c:v>
                </c:pt>
                <c:pt idx="105">
                  <c:v>18844</c:v>
                </c:pt>
                <c:pt idx="106">
                  <c:v>18172</c:v>
                </c:pt>
                <c:pt idx="107">
                  <c:v>5744</c:v>
                </c:pt>
                <c:pt idx="108">
                  <c:v>2889</c:v>
                </c:pt>
                <c:pt idx="109">
                  <c:v>2871</c:v>
                </c:pt>
                <c:pt idx="110">
                  <c:v>7484</c:v>
                </c:pt>
                <c:pt idx="111">
                  <c:v>6074</c:v>
                </c:pt>
                <c:pt idx="112">
                  <c:v>17328</c:v>
                </c:pt>
                <c:pt idx="113">
                  <c:v>2774</c:v>
                </c:pt>
                <c:pt idx="114">
                  <c:v>4505</c:v>
                </c:pt>
                <c:pt idx="115">
                  <c:v>7428</c:v>
                </c:pt>
                <c:pt idx="116">
                  <c:v>11631</c:v>
                </c:pt>
                <c:pt idx="117">
                  <c:v>9738</c:v>
                </c:pt>
                <c:pt idx="118">
                  <c:v>2835</c:v>
                </c:pt>
                <c:pt idx="119">
                  <c:v>16959</c:v>
                </c:pt>
                <c:pt idx="120">
                  <c:v>2613</c:v>
                </c:pt>
                <c:pt idx="121">
                  <c:v>6146</c:v>
                </c:pt>
                <c:pt idx="122">
                  <c:v>4963</c:v>
                </c:pt>
                <c:pt idx="123">
                  <c:v>19537</c:v>
                </c:pt>
                <c:pt idx="124">
                  <c:v>6172</c:v>
                </c:pt>
                <c:pt idx="125">
                  <c:v>2368</c:v>
                </c:pt>
                <c:pt idx="126">
                  <c:v>10312</c:v>
                </c:pt>
                <c:pt idx="127">
                  <c:v>1675</c:v>
                </c:pt>
                <c:pt idx="128">
                  <c:v>2523</c:v>
                </c:pt>
                <c:pt idx="129">
                  <c:v>6567</c:v>
                </c:pt>
                <c:pt idx="130">
                  <c:v>4739</c:v>
                </c:pt>
                <c:pt idx="131">
                  <c:v>9208</c:v>
                </c:pt>
                <c:pt idx="132">
                  <c:v>4559</c:v>
                </c:pt>
                <c:pt idx="133">
                  <c:v>8189</c:v>
                </c:pt>
                <c:pt idx="134">
                  <c:v>2942</c:v>
                </c:pt>
                <c:pt idx="135">
                  <c:v>4941</c:v>
                </c:pt>
                <c:pt idx="136">
                  <c:v>10650</c:v>
                </c:pt>
                <c:pt idx="137">
                  <c:v>5902</c:v>
                </c:pt>
                <c:pt idx="138">
                  <c:v>8639</c:v>
                </c:pt>
                <c:pt idx="139">
                  <c:v>6347</c:v>
                </c:pt>
                <c:pt idx="140">
                  <c:v>4200</c:v>
                </c:pt>
                <c:pt idx="141">
                  <c:v>3452</c:v>
                </c:pt>
                <c:pt idx="142">
                  <c:v>4317</c:v>
                </c:pt>
                <c:pt idx="143">
                  <c:v>2632</c:v>
                </c:pt>
                <c:pt idx="144">
                  <c:v>4668</c:v>
                </c:pt>
                <c:pt idx="145">
                  <c:v>3204</c:v>
                </c:pt>
                <c:pt idx="146">
                  <c:v>2720</c:v>
                </c:pt>
                <c:pt idx="147">
                  <c:v>17181</c:v>
                </c:pt>
                <c:pt idx="148">
                  <c:v>2238</c:v>
                </c:pt>
                <c:pt idx="149">
                  <c:v>1483</c:v>
                </c:pt>
                <c:pt idx="150">
                  <c:v>5605</c:v>
                </c:pt>
                <c:pt idx="151">
                  <c:v>7295</c:v>
                </c:pt>
                <c:pt idx="152">
                  <c:v>2306</c:v>
                </c:pt>
                <c:pt idx="153">
                  <c:v>2348</c:v>
                </c:pt>
                <c:pt idx="154">
                  <c:v>8998</c:v>
                </c:pt>
                <c:pt idx="155">
                  <c:v>4319</c:v>
                </c:pt>
                <c:pt idx="156">
                  <c:v>6132</c:v>
                </c:pt>
                <c:pt idx="157">
                  <c:v>3346</c:v>
                </c:pt>
                <c:pt idx="158">
                  <c:v>10855</c:v>
                </c:pt>
                <c:pt idx="159">
                  <c:v>2231</c:v>
                </c:pt>
                <c:pt idx="160">
                  <c:v>2323</c:v>
                </c:pt>
                <c:pt idx="161">
                  <c:v>2024</c:v>
                </c:pt>
                <c:pt idx="162">
                  <c:v>2713</c:v>
                </c:pt>
                <c:pt idx="163">
                  <c:v>9439</c:v>
                </c:pt>
                <c:pt idx="164">
                  <c:v>2566</c:v>
                </c:pt>
                <c:pt idx="165">
                  <c:v>19626.310000000001</c:v>
                </c:pt>
                <c:pt idx="166">
                  <c:v>2451</c:v>
                </c:pt>
                <c:pt idx="167">
                  <c:v>9419</c:v>
                </c:pt>
                <c:pt idx="168">
                  <c:v>8686</c:v>
                </c:pt>
                <c:pt idx="169">
                  <c:v>3038</c:v>
                </c:pt>
                <c:pt idx="170">
                  <c:v>3058</c:v>
                </c:pt>
                <c:pt idx="171">
                  <c:v>2325</c:v>
                </c:pt>
                <c:pt idx="172">
                  <c:v>2088</c:v>
                </c:pt>
                <c:pt idx="173">
                  <c:v>3072</c:v>
                </c:pt>
                <c:pt idx="174">
                  <c:v>5006</c:v>
                </c:pt>
                <c:pt idx="175">
                  <c:v>4257</c:v>
                </c:pt>
                <c:pt idx="176">
                  <c:v>2500</c:v>
                </c:pt>
                <c:pt idx="177">
                  <c:v>1382.46</c:v>
                </c:pt>
                <c:pt idx="178">
                  <c:v>10453</c:v>
                </c:pt>
                <c:pt idx="179">
                  <c:v>2288</c:v>
                </c:pt>
                <c:pt idx="180">
                  <c:v>3929</c:v>
                </c:pt>
                <c:pt idx="181">
                  <c:v>2311</c:v>
                </c:pt>
                <c:pt idx="182">
                  <c:v>3140</c:v>
                </c:pt>
                <c:pt idx="183">
                  <c:v>3690</c:v>
                </c:pt>
                <c:pt idx="184">
                  <c:v>4450</c:v>
                </c:pt>
                <c:pt idx="185">
                  <c:v>2756</c:v>
                </c:pt>
                <c:pt idx="186">
                  <c:v>19033</c:v>
                </c:pt>
                <c:pt idx="187">
                  <c:v>18722</c:v>
                </c:pt>
                <c:pt idx="188">
                  <c:v>9547</c:v>
                </c:pt>
                <c:pt idx="189">
                  <c:v>13734</c:v>
                </c:pt>
                <c:pt idx="190">
                  <c:v>19626.310000000001</c:v>
                </c:pt>
                <c:pt idx="191">
                  <c:v>2279</c:v>
                </c:pt>
                <c:pt idx="192">
                  <c:v>5916</c:v>
                </c:pt>
                <c:pt idx="193">
                  <c:v>2089</c:v>
                </c:pt>
                <c:pt idx="194">
                  <c:v>16792</c:v>
                </c:pt>
                <c:pt idx="195">
                  <c:v>3564</c:v>
                </c:pt>
                <c:pt idx="196">
                  <c:v>4425</c:v>
                </c:pt>
                <c:pt idx="197">
                  <c:v>5265</c:v>
                </c:pt>
                <c:pt idx="198">
                  <c:v>6553</c:v>
                </c:pt>
                <c:pt idx="199">
                  <c:v>6261</c:v>
                </c:pt>
                <c:pt idx="200">
                  <c:v>4298</c:v>
                </c:pt>
                <c:pt idx="201">
                  <c:v>6804</c:v>
                </c:pt>
                <c:pt idx="202">
                  <c:v>3815</c:v>
                </c:pt>
                <c:pt idx="203">
                  <c:v>2741</c:v>
                </c:pt>
                <c:pt idx="204">
                  <c:v>6673</c:v>
                </c:pt>
                <c:pt idx="205">
                  <c:v>7639</c:v>
                </c:pt>
                <c:pt idx="206">
                  <c:v>2328</c:v>
                </c:pt>
                <c:pt idx="207">
                  <c:v>2153</c:v>
                </c:pt>
                <c:pt idx="208">
                  <c:v>4876</c:v>
                </c:pt>
                <c:pt idx="209">
                  <c:v>9396</c:v>
                </c:pt>
                <c:pt idx="210">
                  <c:v>10400</c:v>
                </c:pt>
                <c:pt idx="211">
                  <c:v>8474</c:v>
                </c:pt>
                <c:pt idx="212">
                  <c:v>9981</c:v>
                </c:pt>
                <c:pt idx="213">
                  <c:v>12490</c:v>
                </c:pt>
                <c:pt idx="214">
                  <c:v>2657</c:v>
                </c:pt>
                <c:pt idx="215">
                  <c:v>13591</c:v>
                </c:pt>
                <c:pt idx="216">
                  <c:v>6696</c:v>
                </c:pt>
                <c:pt idx="217">
                  <c:v>2058</c:v>
                </c:pt>
                <c:pt idx="218">
                  <c:v>8865</c:v>
                </c:pt>
                <c:pt idx="219">
                  <c:v>5940</c:v>
                </c:pt>
                <c:pt idx="220">
                  <c:v>5914</c:v>
                </c:pt>
                <c:pt idx="221">
                  <c:v>2622</c:v>
                </c:pt>
                <c:pt idx="222">
                  <c:v>12185</c:v>
                </c:pt>
                <c:pt idx="223">
                  <c:v>10609</c:v>
                </c:pt>
                <c:pt idx="224">
                  <c:v>4345</c:v>
                </c:pt>
                <c:pt idx="225">
                  <c:v>2177</c:v>
                </c:pt>
                <c:pt idx="226">
                  <c:v>2793</c:v>
                </c:pt>
                <c:pt idx="227">
                  <c:v>7918</c:v>
                </c:pt>
                <c:pt idx="228">
                  <c:v>8789</c:v>
                </c:pt>
                <c:pt idx="229">
                  <c:v>2389</c:v>
                </c:pt>
                <c:pt idx="230">
                  <c:v>3212</c:v>
                </c:pt>
                <c:pt idx="231">
                  <c:v>19232</c:v>
                </c:pt>
                <c:pt idx="232">
                  <c:v>2267</c:v>
                </c:pt>
                <c:pt idx="233">
                  <c:v>19517</c:v>
                </c:pt>
                <c:pt idx="234">
                  <c:v>2436</c:v>
                </c:pt>
                <c:pt idx="235">
                  <c:v>16064</c:v>
                </c:pt>
                <c:pt idx="236">
                  <c:v>2707</c:v>
                </c:pt>
                <c:pt idx="237">
                  <c:v>19068</c:v>
                </c:pt>
                <c:pt idx="238">
                  <c:v>3931</c:v>
                </c:pt>
                <c:pt idx="239">
                  <c:v>3730</c:v>
                </c:pt>
                <c:pt idx="240">
                  <c:v>2232</c:v>
                </c:pt>
                <c:pt idx="241">
                  <c:v>4465</c:v>
                </c:pt>
                <c:pt idx="242">
                  <c:v>3072</c:v>
                </c:pt>
                <c:pt idx="243">
                  <c:v>3319</c:v>
                </c:pt>
                <c:pt idx="244">
                  <c:v>19202</c:v>
                </c:pt>
                <c:pt idx="245">
                  <c:v>13675</c:v>
                </c:pt>
                <c:pt idx="246">
                  <c:v>2911</c:v>
                </c:pt>
                <c:pt idx="247">
                  <c:v>5957</c:v>
                </c:pt>
                <c:pt idx="248">
                  <c:v>3920</c:v>
                </c:pt>
                <c:pt idx="249">
                  <c:v>6434</c:v>
                </c:pt>
                <c:pt idx="250">
                  <c:v>10048</c:v>
                </c:pt>
                <c:pt idx="251">
                  <c:v>10938</c:v>
                </c:pt>
                <c:pt idx="252">
                  <c:v>2340</c:v>
                </c:pt>
                <c:pt idx="253">
                  <c:v>6545</c:v>
                </c:pt>
                <c:pt idx="254">
                  <c:v>6931</c:v>
                </c:pt>
                <c:pt idx="255">
                  <c:v>4898</c:v>
                </c:pt>
                <c:pt idx="256">
                  <c:v>2593</c:v>
                </c:pt>
                <c:pt idx="257">
                  <c:v>19436</c:v>
                </c:pt>
                <c:pt idx="258">
                  <c:v>2723</c:v>
                </c:pt>
                <c:pt idx="259">
                  <c:v>3479</c:v>
                </c:pt>
                <c:pt idx="260">
                  <c:v>2794</c:v>
                </c:pt>
                <c:pt idx="261">
                  <c:v>5249</c:v>
                </c:pt>
                <c:pt idx="262">
                  <c:v>2176</c:v>
                </c:pt>
                <c:pt idx="263">
                  <c:v>16872</c:v>
                </c:pt>
                <c:pt idx="264">
                  <c:v>3485</c:v>
                </c:pt>
                <c:pt idx="265">
                  <c:v>6644</c:v>
                </c:pt>
                <c:pt idx="266">
                  <c:v>5582</c:v>
                </c:pt>
                <c:pt idx="267">
                  <c:v>4000</c:v>
                </c:pt>
                <c:pt idx="268">
                  <c:v>13496</c:v>
                </c:pt>
                <c:pt idx="269">
                  <c:v>3210</c:v>
                </c:pt>
                <c:pt idx="270">
                  <c:v>19045</c:v>
                </c:pt>
                <c:pt idx="271">
                  <c:v>11849</c:v>
                </c:pt>
                <c:pt idx="272">
                  <c:v>2070</c:v>
                </c:pt>
                <c:pt idx="273">
                  <c:v>6502</c:v>
                </c:pt>
                <c:pt idx="274">
                  <c:v>3230</c:v>
                </c:pt>
                <c:pt idx="275">
                  <c:v>13603</c:v>
                </c:pt>
                <c:pt idx="276">
                  <c:v>11996</c:v>
                </c:pt>
                <c:pt idx="277">
                  <c:v>5605</c:v>
                </c:pt>
                <c:pt idx="278">
                  <c:v>6397</c:v>
                </c:pt>
                <c:pt idx="279">
                  <c:v>19144</c:v>
                </c:pt>
                <c:pt idx="280">
                  <c:v>17584</c:v>
                </c:pt>
                <c:pt idx="281">
                  <c:v>4907</c:v>
                </c:pt>
                <c:pt idx="282">
                  <c:v>4554</c:v>
                </c:pt>
                <c:pt idx="283">
                  <c:v>5415</c:v>
                </c:pt>
                <c:pt idx="284">
                  <c:v>4741</c:v>
                </c:pt>
                <c:pt idx="285">
                  <c:v>2115</c:v>
                </c:pt>
                <c:pt idx="286">
                  <c:v>3161</c:v>
                </c:pt>
                <c:pt idx="287">
                  <c:v>5745</c:v>
                </c:pt>
                <c:pt idx="288">
                  <c:v>2373</c:v>
                </c:pt>
                <c:pt idx="289">
                  <c:v>3310</c:v>
                </c:pt>
                <c:pt idx="290">
                  <c:v>18665</c:v>
                </c:pt>
                <c:pt idx="291">
                  <c:v>4485</c:v>
                </c:pt>
                <c:pt idx="292">
                  <c:v>2789</c:v>
                </c:pt>
                <c:pt idx="293">
                  <c:v>5828</c:v>
                </c:pt>
                <c:pt idx="294">
                  <c:v>2326</c:v>
                </c:pt>
                <c:pt idx="295">
                  <c:v>13525</c:v>
                </c:pt>
                <c:pt idx="296">
                  <c:v>1420</c:v>
                </c:pt>
                <c:pt idx="297">
                  <c:v>8020</c:v>
                </c:pt>
                <c:pt idx="298">
                  <c:v>3688</c:v>
                </c:pt>
                <c:pt idx="299">
                  <c:v>5482</c:v>
                </c:pt>
                <c:pt idx="300">
                  <c:v>16015</c:v>
                </c:pt>
                <c:pt idx="301">
                  <c:v>1382.46</c:v>
                </c:pt>
                <c:pt idx="302">
                  <c:v>5661</c:v>
                </c:pt>
                <c:pt idx="303">
                  <c:v>6929</c:v>
                </c:pt>
                <c:pt idx="304">
                  <c:v>9613</c:v>
                </c:pt>
                <c:pt idx="305">
                  <c:v>5674</c:v>
                </c:pt>
                <c:pt idx="306">
                  <c:v>5484</c:v>
                </c:pt>
                <c:pt idx="307">
                  <c:v>12061</c:v>
                </c:pt>
                <c:pt idx="308">
                  <c:v>5660</c:v>
                </c:pt>
                <c:pt idx="309">
                  <c:v>4821</c:v>
                </c:pt>
                <c:pt idx="310">
                  <c:v>6410</c:v>
                </c:pt>
                <c:pt idx="311">
                  <c:v>5210</c:v>
                </c:pt>
                <c:pt idx="312">
                  <c:v>2695</c:v>
                </c:pt>
                <c:pt idx="313">
                  <c:v>11878</c:v>
                </c:pt>
                <c:pt idx="314">
                  <c:v>17068</c:v>
                </c:pt>
                <c:pt idx="315">
                  <c:v>2455</c:v>
                </c:pt>
                <c:pt idx="316">
                  <c:v>13964</c:v>
                </c:pt>
                <c:pt idx="317">
                  <c:v>4941</c:v>
                </c:pt>
                <c:pt idx="318">
                  <c:v>2478</c:v>
                </c:pt>
                <c:pt idx="319">
                  <c:v>5228</c:v>
                </c:pt>
                <c:pt idx="320">
                  <c:v>4478</c:v>
                </c:pt>
                <c:pt idx="321">
                  <c:v>7547</c:v>
                </c:pt>
                <c:pt idx="322">
                  <c:v>5055</c:v>
                </c:pt>
                <c:pt idx="323">
                  <c:v>3464</c:v>
                </c:pt>
                <c:pt idx="324">
                  <c:v>5775</c:v>
                </c:pt>
                <c:pt idx="325">
                  <c:v>8943</c:v>
                </c:pt>
                <c:pt idx="326">
                  <c:v>19272</c:v>
                </c:pt>
                <c:pt idx="327">
                  <c:v>5238</c:v>
                </c:pt>
                <c:pt idx="328">
                  <c:v>4682</c:v>
                </c:pt>
                <c:pt idx="329">
                  <c:v>18300</c:v>
                </c:pt>
                <c:pt idx="330">
                  <c:v>5257</c:v>
                </c:pt>
                <c:pt idx="331">
                  <c:v>6349</c:v>
                </c:pt>
                <c:pt idx="332">
                  <c:v>4869</c:v>
                </c:pt>
                <c:pt idx="333">
                  <c:v>9985</c:v>
                </c:pt>
                <c:pt idx="334">
                  <c:v>3697</c:v>
                </c:pt>
                <c:pt idx="335">
                  <c:v>7457</c:v>
                </c:pt>
                <c:pt idx="336">
                  <c:v>2119</c:v>
                </c:pt>
                <c:pt idx="337">
                  <c:v>3983</c:v>
                </c:pt>
                <c:pt idx="338">
                  <c:v>6118</c:v>
                </c:pt>
                <c:pt idx="339">
                  <c:v>6214</c:v>
                </c:pt>
                <c:pt idx="340">
                  <c:v>6347</c:v>
                </c:pt>
                <c:pt idx="341">
                  <c:v>11510</c:v>
                </c:pt>
                <c:pt idx="342">
                  <c:v>7143</c:v>
                </c:pt>
                <c:pt idx="343">
                  <c:v>8268</c:v>
                </c:pt>
                <c:pt idx="344">
                  <c:v>8095</c:v>
                </c:pt>
                <c:pt idx="345">
                  <c:v>2904</c:v>
                </c:pt>
                <c:pt idx="346">
                  <c:v>6032</c:v>
                </c:pt>
                <c:pt idx="347">
                  <c:v>2976</c:v>
                </c:pt>
                <c:pt idx="348">
                  <c:v>15992</c:v>
                </c:pt>
                <c:pt idx="349">
                  <c:v>4649</c:v>
                </c:pt>
                <c:pt idx="350">
                  <c:v>2696</c:v>
                </c:pt>
                <c:pt idx="351">
                  <c:v>2370</c:v>
                </c:pt>
                <c:pt idx="352">
                  <c:v>12504</c:v>
                </c:pt>
                <c:pt idx="353">
                  <c:v>5974</c:v>
                </c:pt>
                <c:pt idx="354">
                  <c:v>4736</c:v>
                </c:pt>
                <c:pt idx="355">
                  <c:v>5296</c:v>
                </c:pt>
                <c:pt idx="356">
                  <c:v>6781</c:v>
                </c:pt>
                <c:pt idx="357">
                  <c:v>2174</c:v>
                </c:pt>
                <c:pt idx="358">
                  <c:v>6653</c:v>
                </c:pt>
                <c:pt idx="359">
                  <c:v>9699</c:v>
                </c:pt>
                <c:pt idx="360">
                  <c:v>6755</c:v>
                </c:pt>
                <c:pt idx="361">
                  <c:v>2213</c:v>
                </c:pt>
                <c:pt idx="362">
                  <c:v>2610</c:v>
                </c:pt>
                <c:pt idx="363">
                  <c:v>2851</c:v>
                </c:pt>
                <c:pt idx="364">
                  <c:v>3452</c:v>
                </c:pt>
                <c:pt idx="365">
                  <c:v>5258</c:v>
                </c:pt>
                <c:pt idx="366">
                  <c:v>9355</c:v>
                </c:pt>
                <c:pt idx="367">
                  <c:v>10496</c:v>
                </c:pt>
                <c:pt idx="368">
                  <c:v>6380</c:v>
                </c:pt>
                <c:pt idx="369">
                  <c:v>2657</c:v>
                </c:pt>
                <c:pt idx="370">
                  <c:v>2716</c:v>
                </c:pt>
                <c:pt idx="371">
                  <c:v>2201</c:v>
                </c:pt>
                <c:pt idx="372">
                  <c:v>6540</c:v>
                </c:pt>
                <c:pt idx="373">
                  <c:v>3816</c:v>
                </c:pt>
                <c:pt idx="374">
                  <c:v>5253</c:v>
                </c:pt>
                <c:pt idx="375">
                  <c:v>10965</c:v>
                </c:pt>
                <c:pt idx="376">
                  <c:v>4936</c:v>
                </c:pt>
                <c:pt idx="377">
                  <c:v>2543</c:v>
                </c:pt>
                <c:pt idx="378">
                  <c:v>5304</c:v>
                </c:pt>
                <c:pt idx="379">
                  <c:v>16659</c:v>
                </c:pt>
                <c:pt idx="380">
                  <c:v>4260</c:v>
                </c:pt>
                <c:pt idx="381">
                  <c:v>2476</c:v>
                </c:pt>
                <c:pt idx="382">
                  <c:v>3102</c:v>
                </c:pt>
                <c:pt idx="383">
                  <c:v>2244</c:v>
                </c:pt>
                <c:pt idx="384">
                  <c:v>7596</c:v>
                </c:pt>
                <c:pt idx="385">
                  <c:v>2285</c:v>
                </c:pt>
                <c:pt idx="386">
                  <c:v>3034</c:v>
                </c:pt>
                <c:pt idx="387">
                  <c:v>5715</c:v>
                </c:pt>
                <c:pt idx="388">
                  <c:v>2576</c:v>
                </c:pt>
                <c:pt idx="389">
                  <c:v>4197</c:v>
                </c:pt>
                <c:pt idx="390">
                  <c:v>14336</c:v>
                </c:pt>
                <c:pt idx="391">
                  <c:v>3448</c:v>
                </c:pt>
                <c:pt idx="392">
                  <c:v>19406</c:v>
                </c:pt>
                <c:pt idx="393">
                  <c:v>6538</c:v>
                </c:pt>
                <c:pt idx="394">
                  <c:v>4306</c:v>
                </c:pt>
                <c:pt idx="395">
                  <c:v>2258</c:v>
                </c:pt>
                <c:pt idx="396">
                  <c:v>4522</c:v>
                </c:pt>
                <c:pt idx="397">
                  <c:v>4487</c:v>
                </c:pt>
                <c:pt idx="398">
                  <c:v>4449</c:v>
                </c:pt>
                <c:pt idx="399">
                  <c:v>2218</c:v>
                </c:pt>
                <c:pt idx="400">
                  <c:v>19197</c:v>
                </c:pt>
                <c:pt idx="401">
                  <c:v>13212</c:v>
                </c:pt>
                <c:pt idx="402">
                  <c:v>6577</c:v>
                </c:pt>
                <c:pt idx="403">
                  <c:v>8392</c:v>
                </c:pt>
                <c:pt idx="404">
                  <c:v>4558</c:v>
                </c:pt>
                <c:pt idx="405">
                  <c:v>4031</c:v>
                </c:pt>
                <c:pt idx="406">
                  <c:v>7969</c:v>
                </c:pt>
                <c:pt idx="407">
                  <c:v>2654</c:v>
                </c:pt>
                <c:pt idx="408">
                  <c:v>16555</c:v>
                </c:pt>
                <c:pt idx="409">
                  <c:v>4556</c:v>
                </c:pt>
                <c:pt idx="410">
                  <c:v>6091</c:v>
                </c:pt>
                <c:pt idx="411">
                  <c:v>19566</c:v>
                </c:pt>
                <c:pt idx="412">
                  <c:v>4810</c:v>
                </c:pt>
                <c:pt idx="413">
                  <c:v>4523</c:v>
                </c:pt>
                <c:pt idx="414">
                  <c:v>3202</c:v>
                </c:pt>
                <c:pt idx="415">
                  <c:v>2351</c:v>
                </c:pt>
                <c:pt idx="416">
                  <c:v>1702</c:v>
                </c:pt>
                <c:pt idx="417">
                  <c:v>18041</c:v>
                </c:pt>
                <c:pt idx="418">
                  <c:v>2886</c:v>
                </c:pt>
                <c:pt idx="419">
                  <c:v>2097</c:v>
                </c:pt>
                <c:pt idx="420">
                  <c:v>11935</c:v>
                </c:pt>
                <c:pt idx="421">
                  <c:v>2546</c:v>
                </c:pt>
                <c:pt idx="422">
                  <c:v>2564</c:v>
                </c:pt>
                <c:pt idx="423">
                  <c:v>8412</c:v>
                </c:pt>
                <c:pt idx="424">
                  <c:v>14118</c:v>
                </c:pt>
                <c:pt idx="425">
                  <c:v>17046</c:v>
                </c:pt>
                <c:pt idx="426">
                  <c:v>2564</c:v>
                </c:pt>
                <c:pt idx="427">
                  <c:v>10266</c:v>
                </c:pt>
                <c:pt idx="428">
                  <c:v>5070</c:v>
                </c:pt>
                <c:pt idx="429">
                  <c:v>17861</c:v>
                </c:pt>
                <c:pt idx="430">
                  <c:v>4230</c:v>
                </c:pt>
                <c:pt idx="431">
                  <c:v>3780</c:v>
                </c:pt>
                <c:pt idx="432">
                  <c:v>2768</c:v>
                </c:pt>
                <c:pt idx="433">
                  <c:v>9071</c:v>
                </c:pt>
                <c:pt idx="434">
                  <c:v>10648</c:v>
                </c:pt>
                <c:pt idx="435">
                  <c:v>13610</c:v>
                </c:pt>
                <c:pt idx="436">
                  <c:v>3408</c:v>
                </c:pt>
                <c:pt idx="437">
                  <c:v>2983</c:v>
                </c:pt>
                <c:pt idx="438">
                  <c:v>7632</c:v>
                </c:pt>
                <c:pt idx="439">
                  <c:v>9824</c:v>
                </c:pt>
                <c:pt idx="440">
                  <c:v>9950</c:v>
                </c:pt>
                <c:pt idx="441">
                  <c:v>2093</c:v>
                </c:pt>
                <c:pt idx="442">
                  <c:v>9980</c:v>
                </c:pt>
                <c:pt idx="443">
                  <c:v>3894</c:v>
                </c:pt>
                <c:pt idx="444">
                  <c:v>4051</c:v>
                </c:pt>
                <c:pt idx="445">
                  <c:v>16835</c:v>
                </c:pt>
                <c:pt idx="446">
                  <c:v>6230</c:v>
                </c:pt>
                <c:pt idx="447">
                  <c:v>4717</c:v>
                </c:pt>
                <c:pt idx="448">
                  <c:v>13237</c:v>
                </c:pt>
                <c:pt idx="449">
                  <c:v>3755</c:v>
                </c:pt>
                <c:pt idx="450">
                  <c:v>6582</c:v>
                </c:pt>
                <c:pt idx="451">
                  <c:v>7406</c:v>
                </c:pt>
                <c:pt idx="452">
                  <c:v>4805</c:v>
                </c:pt>
                <c:pt idx="453">
                  <c:v>2741</c:v>
                </c:pt>
                <c:pt idx="454">
                  <c:v>4262</c:v>
                </c:pt>
                <c:pt idx="455">
                  <c:v>16184</c:v>
                </c:pt>
                <c:pt idx="456">
                  <c:v>11557</c:v>
                </c:pt>
                <c:pt idx="457">
                  <c:v>1878</c:v>
                </c:pt>
                <c:pt idx="458">
                  <c:v>10932</c:v>
                </c:pt>
                <c:pt idx="459">
                  <c:v>6811</c:v>
                </c:pt>
                <c:pt idx="460">
                  <c:v>4306</c:v>
                </c:pt>
                <c:pt idx="461">
                  <c:v>4859</c:v>
                </c:pt>
                <c:pt idx="462">
                  <c:v>5337</c:v>
                </c:pt>
                <c:pt idx="463">
                  <c:v>2340</c:v>
                </c:pt>
                <c:pt idx="464">
                  <c:v>7491</c:v>
                </c:pt>
                <c:pt idx="465">
                  <c:v>10527</c:v>
                </c:pt>
                <c:pt idx="466">
                  <c:v>16595</c:v>
                </c:pt>
                <c:pt idx="467">
                  <c:v>8834</c:v>
                </c:pt>
                <c:pt idx="468">
                  <c:v>5577</c:v>
                </c:pt>
                <c:pt idx="469">
                  <c:v>4707</c:v>
                </c:pt>
                <c:pt idx="470">
                  <c:v>2400</c:v>
                </c:pt>
                <c:pt idx="471">
                  <c:v>9824</c:v>
                </c:pt>
                <c:pt idx="472">
                  <c:v>6447</c:v>
                </c:pt>
                <c:pt idx="473">
                  <c:v>19502</c:v>
                </c:pt>
                <c:pt idx="474">
                  <c:v>2725</c:v>
                </c:pt>
                <c:pt idx="475">
                  <c:v>6272</c:v>
                </c:pt>
                <c:pt idx="476">
                  <c:v>2127</c:v>
                </c:pt>
                <c:pt idx="477">
                  <c:v>18200</c:v>
                </c:pt>
                <c:pt idx="478">
                  <c:v>2096</c:v>
                </c:pt>
                <c:pt idx="479">
                  <c:v>2886</c:v>
                </c:pt>
                <c:pt idx="480">
                  <c:v>2033</c:v>
                </c:pt>
                <c:pt idx="481">
                  <c:v>3622</c:v>
                </c:pt>
                <c:pt idx="482">
                  <c:v>4233</c:v>
                </c:pt>
                <c:pt idx="483">
                  <c:v>3681</c:v>
                </c:pt>
                <c:pt idx="484">
                  <c:v>5460</c:v>
                </c:pt>
                <c:pt idx="485">
                  <c:v>2187</c:v>
                </c:pt>
                <c:pt idx="486">
                  <c:v>9602</c:v>
                </c:pt>
                <c:pt idx="487">
                  <c:v>2836</c:v>
                </c:pt>
                <c:pt idx="488">
                  <c:v>4089</c:v>
                </c:pt>
                <c:pt idx="489">
                  <c:v>16627</c:v>
                </c:pt>
                <c:pt idx="490">
                  <c:v>2619</c:v>
                </c:pt>
                <c:pt idx="491">
                  <c:v>5679</c:v>
                </c:pt>
                <c:pt idx="492">
                  <c:v>15402</c:v>
                </c:pt>
                <c:pt idx="493">
                  <c:v>5985</c:v>
                </c:pt>
                <c:pt idx="494">
                  <c:v>2579</c:v>
                </c:pt>
                <c:pt idx="495">
                  <c:v>3041</c:v>
                </c:pt>
                <c:pt idx="496">
                  <c:v>3447</c:v>
                </c:pt>
                <c:pt idx="497">
                  <c:v>19513</c:v>
                </c:pt>
                <c:pt idx="498">
                  <c:v>2773</c:v>
                </c:pt>
                <c:pt idx="499">
                  <c:v>7104</c:v>
                </c:pt>
                <c:pt idx="500">
                  <c:v>6322</c:v>
                </c:pt>
                <c:pt idx="501">
                  <c:v>2083</c:v>
                </c:pt>
                <c:pt idx="502">
                  <c:v>8381</c:v>
                </c:pt>
                <c:pt idx="503">
                  <c:v>2691</c:v>
                </c:pt>
                <c:pt idx="504">
                  <c:v>4286</c:v>
                </c:pt>
                <c:pt idx="505">
                  <c:v>2659</c:v>
                </c:pt>
                <c:pt idx="506">
                  <c:v>9434</c:v>
                </c:pt>
                <c:pt idx="507">
                  <c:v>5561</c:v>
                </c:pt>
                <c:pt idx="508">
                  <c:v>6646</c:v>
                </c:pt>
                <c:pt idx="509">
                  <c:v>7725</c:v>
                </c:pt>
                <c:pt idx="510">
                  <c:v>10725</c:v>
                </c:pt>
                <c:pt idx="511">
                  <c:v>8847</c:v>
                </c:pt>
                <c:pt idx="512">
                  <c:v>2045</c:v>
                </c:pt>
                <c:pt idx="513">
                  <c:v>1382.46</c:v>
                </c:pt>
                <c:pt idx="514">
                  <c:v>3348</c:v>
                </c:pt>
                <c:pt idx="515">
                  <c:v>1382.46</c:v>
                </c:pt>
                <c:pt idx="516">
                  <c:v>2819</c:v>
                </c:pt>
                <c:pt idx="517">
                  <c:v>4851</c:v>
                </c:pt>
                <c:pt idx="518">
                  <c:v>4028</c:v>
                </c:pt>
                <c:pt idx="519">
                  <c:v>2720</c:v>
                </c:pt>
                <c:pt idx="520">
                  <c:v>8120</c:v>
                </c:pt>
                <c:pt idx="521">
                  <c:v>4647</c:v>
                </c:pt>
                <c:pt idx="522">
                  <c:v>4680</c:v>
                </c:pt>
                <c:pt idx="523">
                  <c:v>3221</c:v>
                </c:pt>
                <c:pt idx="524">
                  <c:v>8621</c:v>
                </c:pt>
                <c:pt idx="525">
                  <c:v>4577</c:v>
                </c:pt>
                <c:pt idx="526">
                  <c:v>4553</c:v>
                </c:pt>
                <c:pt idx="527">
                  <c:v>5396</c:v>
                </c:pt>
                <c:pt idx="528">
                  <c:v>6796</c:v>
                </c:pt>
                <c:pt idx="529">
                  <c:v>7625</c:v>
                </c:pt>
                <c:pt idx="530">
                  <c:v>7412</c:v>
                </c:pt>
                <c:pt idx="531">
                  <c:v>11159</c:v>
                </c:pt>
                <c:pt idx="532">
                  <c:v>4960</c:v>
                </c:pt>
                <c:pt idx="533">
                  <c:v>10475</c:v>
                </c:pt>
                <c:pt idx="534">
                  <c:v>14814</c:v>
                </c:pt>
                <c:pt idx="535">
                  <c:v>19141</c:v>
                </c:pt>
                <c:pt idx="536">
                  <c:v>5405</c:v>
                </c:pt>
                <c:pt idx="537">
                  <c:v>8793</c:v>
                </c:pt>
                <c:pt idx="538">
                  <c:v>19189</c:v>
                </c:pt>
                <c:pt idx="539">
                  <c:v>3875</c:v>
                </c:pt>
                <c:pt idx="540">
                  <c:v>2216</c:v>
                </c:pt>
                <c:pt idx="541">
                  <c:v>11713</c:v>
                </c:pt>
                <c:pt idx="542">
                  <c:v>7861</c:v>
                </c:pt>
                <c:pt idx="543">
                  <c:v>3708</c:v>
                </c:pt>
                <c:pt idx="544">
                  <c:v>13770</c:v>
                </c:pt>
                <c:pt idx="545">
                  <c:v>5304</c:v>
                </c:pt>
                <c:pt idx="546">
                  <c:v>2642</c:v>
                </c:pt>
                <c:pt idx="547">
                  <c:v>2759</c:v>
                </c:pt>
                <c:pt idx="548">
                  <c:v>6804</c:v>
                </c:pt>
                <c:pt idx="549">
                  <c:v>6142</c:v>
                </c:pt>
                <c:pt idx="550">
                  <c:v>2500</c:v>
                </c:pt>
                <c:pt idx="551">
                  <c:v>6389</c:v>
                </c:pt>
                <c:pt idx="552">
                  <c:v>11103</c:v>
                </c:pt>
                <c:pt idx="553">
                  <c:v>2342</c:v>
                </c:pt>
                <c:pt idx="554">
                  <c:v>6811</c:v>
                </c:pt>
                <c:pt idx="555">
                  <c:v>2297</c:v>
                </c:pt>
                <c:pt idx="556">
                  <c:v>2450</c:v>
                </c:pt>
                <c:pt idx="557">
                  <c:v>5093</c:v>
                </c:pt>
                <c:pt idx="558">
                  <c:v>5309</c:v>
                </c:pt>
                <c:pt idx="559">
                  <c:v>3057</c:v>
                </c:pt>
                <c:pt idx="560">
                  <c:v>5121</c:v>
                </c:pt>
                <c:pt idx="561">
                  <c:v>16856</c:v>
                </c:pt>
                <c:pt idx="562">
                  <c:v>2686</c:v>
                </c:pt>
                <c:pt idx="563">
                  <c:v>6180</c:v>
                </c:pt>
                <c:pt idx="564">
                  <c:v>6632</c:v>
                </c:pt>
                <c:pt idx="565">
                  <c:v>3505</c:v>
                </c:pt>
                <c:pt idx="566">
                  <c:v>6397</c:v>
                </c:pt>
                <c:pt idx="567">
                  <c:v>6274</c:v>
                </c:pt>
                <c:pt idx="568">
                  <c:v>19626.310000000001</c:v>
                </c:pt>
                <c:pt idx="569">
                  <c:v>7587</c:v>
                </c:pt>
                <c:pt idx="570">
                  <c:v>4258</c:v>
                </c:pt>
                <c:pt idx="571">
                  <c:v>4364</c:v>
                </c:pt>
                <c:pt idx="572">
                  <c:v>4335</c:v>
                </c:pt>
                <c:pt idx="573">
                  <c:v>5326</c:v>
                </c:pt>
                <c:pt idx="574">
                  <c:v>3280</c:v>
                </c:pt>
                <c:pt idx="575">
                  <c:v>5485</c:v>
                </c:pt>
                <c:pt idx="576">
                  <c:v>4342</c:v>
                </c:pt>
                <c:pt idx="577">
                  <c:v>2782</c:v>
                </c:pt>
                <c:pt idx="578">
                  <c:v>5980</c:v>
                </c:pt>
                <c:pt idx="579">
                  <c:v>4381</c:v>
                </c:pt>
                <c:pt idx="580">
                  <c:v>2572</c:v>
                </c:pt>
                <c:pt idx="581">
                  <c:v>3833</c:v>
                </c:pt>
                <c:pt idx="582">
                  <c:v>4244</c:v>
                </c:pt>
                <c:pt idx="583">
                  <c:v>6500</c:v>
                </c:pt>
                <c:pt idx="584">
                  <c:v>18430</c:v>
                </c:pt>
                <c:pt idx="585">
                  <c:v>1601</c:v>
                </c:pt>
                <c:pt idx="586">
                  <c:v>2694</c:v>
                </c:pt>
                <c:pt idx="587">
                  <c:v>3149</c:v>
                </c:pt>
                <c:pt idx="588">
                  <c:v>17639</c:v>
                </c:pt>
                <c:pt idx="589">
                  <c:v>2319</c:v>
                </c:pt>
                <c:pt idx="590">
                  <c:v>11691</c:v>
                </c:pt>
                <c:pt idx="591">
                  <c:v>5324</c:v>
                </c:pt>
                <c:pt idx="592">
                  <c:v>16752</c:v>
                </c:pt>
                <c:pt idx="593">
                  <c:v>5228</c:v>
                </c:pt>
                <c:pt idx="594">
                  <c:v>2700</c:v>
                </c:pt>
                <c:pt idx="595">
                  <c:v>19246</c:v>
                </c:pt>
                <c:pt idx="596">
                  <c:v>2506</c:v>
                </c:pt>
                <c:pt idx="597">
                  <c:v>6062</c:v>
                </c:pt>
                <c:pt idx="598">
                  <c:v>4382</c:v>
                </c:pt>
                <c:pt idx="599">
                  <c:v>2143</c:v>
                </c:pt>
                <c:pt idx="600">
                  <c:v>6162</c:v>
                </c:pt>
                <c:pt idx="601">
                  <c:v>5094</c:v>
                </c:pt>
                <c:pt idx="602">
                  <c:v>6877</c:v>
                </c:pt>
                <c:pt idx="603">
                  <c:v>2274</c:v>
                </c:pt>
                <c:pt idx="604">
                  <c:v>4434</c:v>
                </c:pt>
                <c:pt idx="605">
                  <c:v>6288</c:v>
                </c:pt>
                <c:pt idx="606">
                  <c:v>2553</c:v>
                </c:pt>
                <c:pt idx="607">
                  <c:v>7654</c:v>
                </c:pt>
                <c:pt idx="608">
                  <c:v>5160</c:v>
                </c:pt>
                <c:pt idx="609">
                  <c:v>17159</c:v>
                </c:pt>
                <c:pt idx="610">
                  <c:v>12808</c:v>
                </c:pt>
                <c:pt idx="611">
                  <c:v>10221</c:v>
                </c:pt>
                <c:pt idx="612">
                  <c:v>4779</c:v>
                </c:pt>
                <c:pt idx="613">
                  <c:v>3737</c:v>
                </c:pt>
                <c:pt idx="614">
                  <c:v>2366</c:v>
                </c:pt>
                <c:pt idx="615">
                  <c:v>1706</c:v>
                </c:pt>
                <c:pt idx="616">
                  <c:v>16307</c:v>
                </c:pt>
                <c:pt idx="617">
                  <c:v>5933</c:v>
                </c:pt>
                <c:pt idx="618">
                  <c:v>3424</c:v>
                </c:pt>
                <c:pt idx="619">
                  <c:v>4037</c:v>
                </c:pt>
                <c:pt idx="620">
                  <c:v>2559</c:v>
                </c:pt>
                <c:pt idx="621">
                  <c:v>6201</c:v>
                </c:pt>
                <c:pt idx="622">
                  <c:v>4403</c:v>
                </c:pt>
                <c:pt idx="623">
                  <c:v>3761</c:v>
                </c:pt>
                <c:pt idx="624">
                  <c:v>10934</c:v>
                </c:pt>
                <c:pt idx="625">
                  <c:v>10761</c:v>
                </c:pt>
                <c:pt idx="626">
                  <c:v>5175</c:v>
                </c:pt>
                <c:pt idx="627">
                  <c:v>13826</c:v>
                </c:pt>
                <c:pt idx="628">
                  <c:v>6334</c:v>
                </c:pt>
                <c:pt idx="629">
                  <c:v>4936</c:v>
                </c:pt>
                <c:pt idx="630">
                  <c:v>4775</c:v>
                </c:pt>
                <c:pt idx="631">
                  <c:v>2818</c:v>
                </c:pt>
                <c:pt idx="632">
                  <c:v>2515</c:v>
                </c:pt>
                <c:pt idx="633">
                  <c:v>2342</c:v>
                </c:pt>
                <c:pt idx="634">
                  <c:v>4194</c:v>
                </c:pt>
                <c:pt idx="635">
                  <c:v>10685</c:v>
                </c:pt>
                <c:pt idx="636">
                  <c:v>2022</c:v>
                </c:pt>
                <c:pt idx="637">
                  <c:v>2314</c:v>
                </c:pt>
                <c:pt idx="638">
                  <c:v>4256</c:v>
                </c:pt>
                <c:pt idx="639">
                  <c:v>3580</c:v>
                </c:pt>
                <c:pt idx="640">
                  <c:v>3162</c:v>
                </c:pt>
                <c:pt idx="641">
                  <c:v>6524</c:v>
                </c:pt>
                <c:pt idx="642">
                  <c:v>2899</c:v>
                </c:pt>
                <c:pt idx="643">
                  <c:v>5231</c:v>
                </c:pt>
                <c:pt idx="644">
                  <c:v>2356</c:v>
                </c:pt>
                <c:pt idx="645">
                  <c:v>2800</c:v>
                </c:pt>
                <c:pt idx="646">
                  <c:v>11836</c:v>
                </c:pt>
                <c:pt idx="647">
                  <c:v>10903</c:v>
                </c:pt>
                <c:pt idx="648">
                  <c:v>2973</c:v>
                </c:pt>
                <c:pt idx="649">
                  <c:v>14275</c:v>
                </c:pt>
                <c:pt idx="650">
                  <c:v>5562</c:v>
                </c:pt>
                <c:pt idx="651">
                  <c:v>4537</c:v>
                </c:pt>
                <c:pt idx="652">
                  <c:v>7642</c:v>
                </c:pt>
                <c:pt idx="653">
                  <c:v>17924</c:v>
                </c:pt>
                <c:pt idx="654">
                  <c:v>5204</c:v>
                </c:pt>
                <c:pt idx="655">
                  <c:v>2277</c:v>
                </c:pt>
                <c:pt idx="656">
                  <c:v>2795</c:v>
                </c:pt>
                <c:pt idx="657">
                  <c:v>2532</c:v>
                </c:pt>
                <c:pt idx="658">
                  <c:v>2559</c:v>
                </c:pt>
                <c:pt idx="659">
                  <c:v>4908</c:v>
                </c:pt>
                <c:pt idx="660">
                  <c:v>2380</c:v>
                </c:pt>
                <c:pt idx="661">
                  <c:v>4765</c:v>
                </c:pt>
                <c:pt idx="662">
                  <c:v>2044</c:v>
                </c:pt>
                <c:pt idx="663">
                  <c:v>2693</c:v>
                </c:pt>
                <c:pt idx="664">
                  <c:v>6586</c:v>
                </c:pt>
                <c:pt idx="665">
                  <c:v>3294</c:v>
                </c:pt>
                <c:pt idx="666">
                  <c:v>4171</c:v>
                </c:pt>
                <c:pt idx="667">
                  <c:v>2778</c:v>
                </c:pt>
                <c:pt idx="668">
                  <c:v>2377</c:v>
                </c:pt>
                <c:pt idx="669">
                  <c:v>2404</c:v>
                </c:pt>
                <c:pt idx="670">
                  <c:v>2318</c:v>
                </c:pt>
                <c:pt idx="671">
                  <c:v>2008</c:v>
                </c:pt>
                <c:pt idx="672">
                  <c:v>6244</c:v>
                </c:pt>
                <c:pt idx="673">
                  <c:v>2799</c:v>
                </c:pt>
                <c:pt idx="674">
                  <c:v>10552</c:v>
                </c:pt>
                <c:pt idx="675">
                  <c:v>2329</c:v>
                </c:pt>
                <c:pt idx="676">
                  <c:v>4014</c:v>
                </c:pt>
                <c:pt idx="677">
                  <c:v>7403</c:v>
                </c:pt>
                <c:pt idx="678">
                  <c:v>2259</c:v>
                </c:pt>
                <c:pt idx="679">
                  <c:v>6932</c:v>
                </c:pt>
                <c:pt idx="680">
                  <c:v>4678</c:v>
                </c:pt>
                <c:pt idx="681">
                  <c:v>13582</c:v>
                </c:pt>
                <c:pt idx="682">
                  <c:v>2332</c:v>
                </c:pt>
                <c:pt idx="683">
                  <c:v>2413</c:v>
                </c:pt>
                <c:pt idx="684">
                  <c:v>9705</c:v>
                </c:pt>
                <c:pt idx="685">
                  <c:v>4294</c:v>
                </c:pt>
                <c:pt idx="686">
                  <c:v>4721</c:v>
                </c:pt>
                <c:pt idx="687">
                  <c:v>2519</c:v>
                </c:pt>
                <c:pt idx="688">
                  <c:v>2121</c:v>
                </c:pt>
                <c:pt idx="689">
                  <c:v>2973</c:v>
                </c:pt>
                <c:pt idx="690">
                  <c:v>5855</c:v>
                </c:pt>
                <c:pt idx="691">
                  <c:v>3617</c:v>
                </c:pt>
                <c:pt idx="692">
                  <c:v>6725</c:v>
                </c:pt>
                <c:pt idx="693">
                  <c:v>10325</c:v>
                </c:pt>
                <c:pt idx="694">
                  <c:v>6949</c:v>
                </c:pt>
                <c:pt idx="695">
                  <c:v>10609</c:v>
                </c:pt>
                <c:pt idx="696">
                  <c:v>4447</c:v>
                </c:pt>
                <c:pt idx="697">
                  <c:v>2157</c:v>
                </c:pt>
                <c:pt idx="698">
                  <c:v>4601</c:v>
                </c:pt>
                <c:pt idx="699">
                  <c:v>17099</c:v>
                </c:pt>
                <c:pt idx="700">
                  <c:v>2479</c:v>
                </c:pt>
                <c:pt idx="701">
                  <c:v>14852</c:v>
                </c:pt>
                <c:pt idx="702">
                  <c:v>7264</c:v>
                </c:pt>
                <c:pt idx="703">
                  <c:v>5666</c:v>
                </c:pt>
                <c:pt idx="704">
                  <c:v>7823</c:v>
                </c:pt>
                <c:pt idx="705">
                  <c:v>7880</c:v>
                </c:pt>
                <c:pt idx="706">
                  <c:v>13194</c:v>
                </c:pt>
                <c:pt idx="707">
                  <c:v>5067</c:v>
                </c:pt>
                <c:pt idx="708">
                  <c:v>5079</c:v>
                </c:pt>
                <c:pt idx="709">
                  <c:v>2321</c:v>
                </c:pt>
                <c:pt idx="710">
                  <c:v>17444</c:v>
                </c:pt>
                <c:pt idx="711">
                  <c:v>2404</c:v>
                </c:pt>
                <c:pt idx="712">
                  <c:v>3452</c:v>
                </c:pt>
                <c:pt idx="713">
                  <c:v>2270</c:v>
                </c:pt>
                <c:pt idx="714">
                  <c:v>17399</c:v>
                </c:pt>
                <c:pt idx="715">
                  <c:v>5488</c:v>
                </c:pt>
                <c:pt idx="716">
                  <c:v>19419</c:v>
                </c:pt>
                <c:pt idx="717">
                  <c:v>2811</c:v>
                </c:pt>
                <c:pt idx="718">
                  <c:v>3633</c:v>
                </c:pt>
                <c:pt idx="719">
                  <c:v>4163</c:v>
                </c:pt>
                <c:pt idx="720">
                  <c:v>2132</c:v>
                </c:pt>
                <c:pt idx="721">
                  <c:v>13973</c:v>
                </c:pt>
                <c:pt idx="722">
                  <c:v>2684</c:v>
                </c:pt>
                <c:pt idx="723">
                  <c:v>10845</c:v>
                </c:pt>
                <c:pt idx="724">
                  <c:v>4377</c:v>
                </c:pt>
                <c:pt idx="725">
                  <c:v>3743</c:v>
                </c:pt>
                <c:pt idx="726">
                  <c:v>4148</c:v>
                </c:pt>
                <c:pt idx="727">
                  <c:v>1382.46</c:v>
                </c:pt>
                <c:pt idx="728">
                  <c:v>10739</c:v>
                </c:pt>
                <c:pt idx="729">
                  <c:v>10388</c:v>
                </c:pt>
                <c:pt idx="730">
                  <c:v>11416</c:v>
                </c:pt>
                <c:pt idx="731">
                  <c:v>2600</c:v>
                </c:pt>
                <c:pt idx="732">
                  <c:v>2422</c:v>
                </c:pt>
                <c:pt idx="733">
                  <c:v>5472</c:v>
                </c:pt>
                <c:pt idx="734">
                  <c:v>2451</c:v>
                </c:pt>
                <c:pt idx="735">
                  <c:v>4240</c:v>
                </c:pt>
                <c:pt idx="736">
                  <c:v>10999</c:v>
                </c:pt>
                <c:pt idx="737">
                  <c:v>5003</c:v>
                </c:pt>
                <c:pt idx="738">
                  <c:v>12742</c:v>
                </c:pt>
                <c:pt idx="739">
                  <c:v>4227</c:v>
                </c:pt>
                <c:pt idx="740">
                  <c:v>3917</c:v>
                </c:pt>
                <c:pt idx="741">
                  <c:v>18303</c:v>
                </c:pt>
                <c:pt idx="742">
                  <c:v>2380</c:v>
                </c:pt>
                <c:pt idx="743">
                  <c:v>13726</c:v>
                </c:pt>
                <c:pt idx="744">
                  <c:v>4777</c:v>
                </c:pt>
                <c:pt idx="745">
                  <c:v>6385</c:v>
                </c:pt>
                <c:pt idx="746">
                  <c:v>19626.310000000001</c:v>
                </c:pt>
                <c:pt idx="747">
                  <c:v>6861</c:v>
                </c:pt>
                <c:pt idx="748">
                  <c:v>4969</c:v>
                </c:pt>
                <c:pt idx="749">
                  <c:v>19626.310000000001</c:v>
                </c:pt>
                <c:pt idx="750">
                  <c:v>13320</c:v>
                </c:pt>
                <c:pt idx="751">
                  <c:v>6347</c:v>
                </c:pt>
                <c:pt idx="752">
                  <c:v>2743</c:v>
                </c:pt>
                <c:pt idx="753">
                  <c:v>10880</c:v>
                </c:pt>
                <c:pt idx="754">
                  <c:v>2342</c:v>
                </c:pt>
                <c:pt idx="755">
                  <c:v>17650</c:v>
                </c:pt>
                <c:pt idx="756">
                  <c:v>4025</c:v>
                </c:pt>
                <c:pt idx="757">
                  <c:v>9725</c:v>
                </c:pt>
                <c:pt idx="758">
                  <c:v>11904</c:v>
                </c:pt>
                <c:pt idx="759">
                  <c:v>2177</c:v>
                </c:pt>
                <c:pt idx="760">
                  <c:v>7525</c:v>
                </c:pt>
                <c:pt idx="761">
                  <c:v>4834</c:v>
                </c:pt>
                <c:pt idx="762">
                  <c:v>2042</c:v>
                </c:pt>
                <c:pt idx="763">
                  <c:v>2220</c:v>
                </c:pt>
                <c:pt idx="764">
                  <c:v>1382.46</c:v>
                </c:pt>
                <c:pt idx="765">
                  <c:v>2821</c:v>
                </c:pt>
                <c:pt idx="766">
                  <c:v>19237</c:v>
                </c:pt>
                <c:pt idx="767">
                  <c:v>4107</c:v>
                </c:pt>
                <c:pt idx="768">
                  <c:v>8396</c:v>
                </c:pt>
                <c:pt idx="769">
                  <c:v>2007</c:v>
                </c:pt>
                <c:pt idx="770">
                  <c:v>19626.310000000001</c:v>
                </c:pt>
                <c:pt idx="771">
                  <c:v>10686</c:v>
                </c:pt>
                <c:pt idx="772">
                  <c:v>2942</c:v>
                </c:pt>
                <c:pt idx="773">
                  <c:v>8858</c:v>
                </c:pt>
                <c:pt idx="774">
                  <c:v>16756</c:v>
                </c:pt>
                <c:pt idx="775">
                  <c:v>10798</c:v>
                </c:pt>
                <c:pt idx="776">
                  <c:v>2323</c:v>
                </c:pt>
                <c:pt idx="777">
                  <c:v>1416</c:v>
                </c:pt>
                <c:pt idx="778">
                  <c:v>4615</c:v>
                </c:pt>
                <c:pt idx="779">
                  <c:v>2461</c:v>
                </c:pt>
                <c:pt idx="780">
                  <c:v>8722</c:v>
                </c:pt>
                <c:pt idx="781">
                  <c:v>3955</c:v>
                </c:pt>
                <c:pt idx="782">
                  <c:v>9957</c:v>
                </c:pt>
                <c:pt idx="783">
                  <c:v>3376</c:v>
                </c:pt>
                <c:pt idx="784">
                  <c:v>8823</c:v>
                </c:pt>
                <c:pt idx="785">
                  <c:v>10322</c:v>
                </c:pt>
                <c:pt idx="786">
                  <c:v>4621</c:v>
                </c:pt>
                <c:pt idx="787">
                  <c:v>10976</c:v>
                </c:pt>
                <c:pt idx="788">
                  <c:v>3660</c:v>
                </c:pt>
                <c:pt idx="789">
                  <c:v>10482</c:v>
                </c:pt>
                <c:pt idx="790">
                  <c:v>7119</c:v>
                </c:pt>
                <c:pt idx="791">
                  <c:v>9582</c:v>
                </c:pt>
                <c:pt idx="792">
                  <c:v>4508</c:v>
                </c:pt>
                <c:pt idx="793">
                  <c:v>2207</c:v>
                </c:pt>
                <c:pt idx="794">
                  <c:v>7756</c:v>
                </c:pt>
                <c:pt idx="795">
                  <c:v>6694</c:v>
                </c:pt>
                <c:pt idx="796">
                  <c:v>3691</c:v>
                </c:pt>
                <c:pt idx="797">
                  <c:v>2377</c:v>
                </c:pt>
                <c:pt idx="798">
                  <c:v>2313</c:v>
                </c:pt>
                <c:pt idx="799">
                  <c:v>17665</c:v>
                </c:pt>
                <c:pt idx="800">
                  <c:v>2596</c:v>
                </c:pt>
                <c:pt idx="801">
                  <c:v>4728</c:v>
                </c:pt>
                <c:pt idx="802">
                  <c:v>4302</c:v>
                </c:pt>
                <c:pt idx="803">
                  <c:v>2979</c:v>
                </c:pt>
                <c:pt idx="804">
                  <c:v>16885</c:v>
                </c:pt>
                <c:pt idx="805">
                  <c:v>5593</c:v>
                </c:pt>
                <c:pt idx="806">
                  <c:v>10445</c:v>
                </c:pt>
                <c:pt idx="807">
                  <c:v>8740</c:v>
                </c:pt>
                <c:pt idx="808">
                  <c:v>2514</c:v>
                </c:pt>
                <c:pt idx="809">
                  <c:v>7655</c:v>
                </c:pt>
                <c:pt idx="810">
                  <c:v>17465</c:v>
                </c:pt>
                <c:pt idx="811">
                  <c:v>7351</c:v>
                </c:pt>
                <c:pt idx="812">
                  <c:v>10820</c:v>
                </c:pt>
                <c:pt idx="813">
                  <c:v>12169</c:v>
                </c:pt>
                <c:pt idx="814">
                  <c:v>19626</c:v>
                </c:pt>
                <c:pt idx="815">
                  <c:v>2070</c:v>
                </c:pt>
                <c:pt idx="816">
                  <c:v>6782</c:v>
                </c:pt>
                <c:pt idx="817">
                  <c:v>7779</c:v>
                </c:pt>
                <c:pt idx="818">
                  <c:v>2791</c:v>
                </c:pt>
                <c:pt idx="819">
                  <c:v>3201</c:v>
                </c:pt>
                <c:pt idx="820">
                  <c:v>4968</c:v>
                </c:pt>
                <c:pt idx="821">
                  <c:v>13120</c:v>
                </c:pt>
                <c:pt idx="822">
                  <c:v>4033</c:v>
                </c:pt>
                <c:pt idx="823">
                  <c:v>3291</c:v>
                </c:pt>
                <c:pt idx="824">
                  <c:v>4272</c:v>
                </c:pt>
                <c:pt idx="825">
                  <c:v>5056</c:v>
                </c:pt>
                <c:pt idx="826">
                  <c:v>2844</c:v>
                </c:pt>
                <c:pt idx="827">
                  <c:v>2703</c:v>
                </c:pt>
                <c:pt idx="828">
                  <c:v>1904</c:v>
                </c:pt>
                <c:pt idx="829">
                  <c:v>8224</c:v>
                </c:pt>
                <c:pt idx="830">
                  <c:v>4766</c:v>
                </c:pt>
                <c:pt idx="831">
                  <c:v>2610</c:v>
                </c:pt>
                <c:pt idx="832">
                  <c:v>5731</c:v>
                </c:pt>
                <c:pt idx="833">
                  <c:v>2539</c:v>
                </c:pt>
                <c:pt idx="834">
                  <c:v>5714</c:v>
                </c:pt>
                <c:pt idx="835">
                  <c:v>4323</c:v>
                </c:pt>
                <c:pt idx="836">
                  <c:v>7336</c:v>
                </c:pt>
                <c:pt idx="837">
                  <c:v>13499</c:v>
                </c:pt>
                <c:pt idx="838">
                  <c:v>13758</c:v>
                </c:pt>
                <c:pt idx="839">
                  <c:v>5155</c:v>
                </c:pt>
                <c:pt idx="840">
                  <c:v>2258</c:v>
                </c:pt>
                <c:pt idx="841">
                  <c:v>3597</c:v>
                </c:pt>
                <c:pt idx="842">
                  <c:v>2515</c:v>
                </c:pt>
                <c:pt idx="843">
                  <c:v>4420</c:v>
                </c:pt>
                <c:pt idx="844">
                  <c:v>6578</c:v>
                </c:pt>
                <c:pt idx="845">
                  <c:v>4422</c:v>
                </c:pt>
                <c:pt idx="846">
                  <c:v>10274</c:v>
                </c:pt>
                <c:pt idx="847">
                  <c:v>5343</c:v>
                </c:pt>
                <c:pt idx="848">
                  <c:v>2376</c:v>
                </c:pt>
                <c:pt idx="849">
                  <c:v>5346</c:v>
                </c:pt>
                <c:pt idx="850">
                  <c:v>2827</c:v>
                </c:pt>
                <c:pt idx="851">
                  <c:v>19626.310000000001</c:v>
                </c:pt>
                <c:pt idx="852">
                  <c:v>3131</c:v>
                </c:pt>
                <c:pt idx="853">
                  <c:v>2552</c:v>
                </c:pt>
                <c:pt idx="854">
                  <c:v>4477</c:v>
                </c:pt>
                <c:pt idx="855">
                  <c:v>6474</c:v>
                </c:pt>
                <c:pt idx="856">
                  <c:v>3033</c:v>
                </c:pt>
                <c:pt idx="857">
                  <c:v>2936</c:v>
                </c:pt>
                <c:pt idx="858">
                  <c:v>18606</c:v>
                </c:pt>
                <c:pt idx="859">
                  <c:v>2168</c:v>
                </c:pt>
                <c:pt idx="860">
                  <c:v>2853</c:v>
                </c:pt>
                <c:pt idx="861">
                  <c:v>17048</c:v>
                </c:pt>
                <c:pt idx="862">
                  <c:v>2290</c:v>
                </c:pt>
                <c:pt idx="863">
                  <c:v>3600</c:v>
                </c:pt>
                <c:pt idx="864">
                  <c:v>2107</c:v>
                </c:pt>
                <c:pt idx="865">
                  <c:v>4115</c:v>
                </c:pt>
                <c:pt idx="866">
                  <c:v>4327</c:v>
                </c:pt>
                <c:pt idx="867">
                  <c:v>17856</c:v>
                </c:pt>
                <c:pt idx="868">
                  <c:v>3196</c:v>
                </c:pt>
                <c:pt idx="869">
                  <c:v>19081</c:v>
                </c:pt>
                <c:pt idx="870">
                  <c:v>8966</c:v>
                </c:pt>
                <c:pt idx="871">
                  <c:v>2210</c:v>
                </c:pt>
                <c:pt idx="872">
                  <c:v>4539</c:v>
                </c:pt>
                <c:pt idx="873">
                  <c:v>2741</c:v>
                </c:pt>
                <c:pt idx="874">
                  <c:v>3491</c:v>
                </c:pt>
                <c:pt idx="875">
                  <c:v>4541</c:v>
                </c:pt>
                <c:pt idx="876">
                  <c:v>2678</c:v>
                </c:pt>
                <c:pt idx="877">
                  <c:v>7379</c:v>
                </c:pt>
                <c:pt idx="878">
                  <c:v>6272</c:v>
                </c:pt>
                <c:pt idx="879">
                  <c:v>5220</c:v>
                </c:pt>
                <c:pt idx="880">
                  <c:v>2743</c:v>
                </c:pt>
                <c:pt idx="881">
                  <c:v>4998</c:v>
                </c:pt>
                <c:pt idx="882">
                  <c:v>10252</c:v>
                </c:pt>
                <c:pt idx="883">
                  <c:v>2781</c:v>
                </c:pt>
                <c:pt idx="884">
                  <c:v>6852</c:v>
                </c:pt>
                <c:pt idx="885">
                  <c:v>4950</c:v>
                </c:pt>
                <c:pt idx="886">
                  <c:v>3579</c:v>
                </c:pt>
                <c:pt idx="887">
                  <c:v>13191</c:v>
                </c:pt>
                <c:pt idx="888">
                  <c:v>10377</c:v>
                </c:pt>
                <c:pt idx="889">
                  <c:v>2235</c:v>
                </c:pt>
                <c:pt idx="890">
                  <c:v>10502</c:v>
                </c:pt>
                <c:pt idx="891">
                  <c:v>2011</c:v>
                </c:pt>
                <c:pt idx="892">
                  <c:v>1859</c:v>
                </c:pt>
                <c:pt idx="893">
                  <c:v>3760</c:v>
                </c:pt>
                <c:pt idx="894">
                  <c:v>17779</c:v>
                </c:pt>
                <c:pt idx="895">
                  <c:v>6833</c:v>
                </c:pt>
                <c:pt idx="896">
                  <c:v>6812</c:v>
                </c:pt>
                <c:pt idx="897">
                  <c:v>5171</c:v>
                </c:pt>
                <c:pt idx="898">
                  <c:v>19626.310000000001</c:v>
                </c:pt>
                <c:pt idx="899">
                  <c:v>18711</c:v>
                </c:pt>
                <c:pt idx="900">
                  <c:v>3692</c:v>
                </c:pt>
                <c:pt idx="901">
                  <c:v>2559</c:v>
                </c:pt>
                <c:pt idx="902">
                  <c:v>2517</c:v>
                </c:pt>
                <c:pt idx="903">
                  <c:v>6623</c:v>
                </c:pt>
                <c:pt idx="904">
                  <c:v>18265</c:v>
                </c:pt>
                <c:pt idx="905">
                  <c:v>16124</c:v>
                </c:pt>
                <c:pt idx="906">
                  <c:v>2585</c:v>
                </c:pt>
                <c:pt idx="907">
                  <c:v>18213</c:v>
                </c:pt>
                <c:pt idx="908">
                  <c:v>8380</c:v>
                </c:pt>
                <c:pt idx="909">
                  <c:v>2994</c:v>
                </c:pt>
                <c:pt idx="910">
                  <c:v>1382.46</c:v>
                </c:pt>
                <c:pt idx="911">
                  <c:v>1382.46</c:v>
                </c:pt>
                <c:pt idx="912">
                  <c:v>2875</c:v>
                </c:pt>
                <c:pt idx="913">
                  <c:v>18824</c:v>
                </c:pt>
                <c:pt idx="914">
                  <c:v>13577</c:v>
                </c:pt>
                <c:pt idx="915">
                  <c:v>2625</c:v>
                </c:pt>
                <c:pt idx="916">
                  <c:v>18789</c:v>
                </c:pt>
                <c:pt idx="917">
                  <c:v>4538</c:v>
                </c:pt>
                <c:pt idx="918">
                  <c:v>19626.310000000001</c:v>
                </c:pt>
                <c:pt idx="919">
                  <c:v>10512</c:v>
                </c:pt>
                <c:pt idx="920">
                  <c:v>4444</c:v>
                </c:pt>
                <c:pt idx="921">
                  <c:v>2154</c:v>
                </c:pt>
                <c:pt idx="922">
                  <c:v>19190</c:v>
                </c:pt>
                <c:pt idx="923">
                  <c:v>4490</c:v>
                </c:pt>
                <c:pt idx="924">
                  <c:v>3506</c:v>
                </c:pt>
                <c:pt idx="925">
                  <c:v>2372</c:v>
                </c:pt>
                <c:pt idx="926">
                  <c:v>10231</c:v>
                </c:pt>
                <c:pt idx="927">
                  <c:v>5410</c:v>
                </c:pt>
                <c:pt idx="928">
                  <c:v>7978</c:v>
                </c:pt>
                <c:pt idx="929">
                  <c:v>3867</c:v>
                </c:pt>
                <c:pt idx="930">
                  <c:v>2838</c:v>
                </c:pt>
                <c:pt idx="931">
                  <c:v>4695</c:v>
                </c:pt>
                <c:pt idx="932">
                  <c:v>3339</c:v>
                </c:pt>
                <c:pt idx="933">
                  <c:v>2080</c:v>
                </c:pt>
                <c:pt idx="934">
                  <c:v>2096</c:v>
                </c:pt>
                <c:pt idx="935">
                  <c:v>6209</c:v>
                </c:pt>
                <c:pt idx="936">
                  <c:v>18061</c:v>
                </c:pt>
                <c:pt idx="937">
                  <c:v>17123</c:v>
                </c:pt>
                <c:pt idx="938">
                  <c:v>2372</c:v>
                </c:pt>
                <c:pt idx="939">
                  <c:v>4883</c:v>
                </c:pt>
                <c:pt idx="940">
                  <c:v>3904</c:v>
                </c:pt>
                <c:pt idx="941">
                  <c:v>4627</c:v>
                </c:pt>
                <c:pt idx="942">
                  <c:v>7094</c:v>
                </c:pt>
                <c:pt idx="943">
                  <c:v>3423</c:v>
                </c:pt>
                <c:pt idx="944">
                  <c:v>6674</c:v>
                </c:pt>
                <c:pt idx="945">
                  <c:v>16880</c:v>
                </c:pt>
                <c:pt idx="946">
                  <c:v>9094</c:v>
                </c:pt>
                <c:pt idx="947">
                  <c:v>8446</c:v>
                </c:pt>
                <c:pt idx="948">
                  <c:v>11916</c:v>
                </c:pt>
                <c:pt idx="949">
                  <c:v>4534</c:v>
                </c:pt>
                <c:pt idx="950">
                  <c:v>9852</c:v>
                </c:pt>
                <c:pt idx="951">
                  <c:v>6151</c:v>
                </c:pt>
                <c:pt idx="952">
                  <c:v>2302</c:v>
                </c:pt>
                <c:pt idx="953">
                  <c:v>2362</c:v>
                </c:pt>
                <c:pt idx="954">
                  <c:v>17861</c:v>
                </c:pt>
                <c:pt idx="955">
                  <c:v>19187</c:v>
                </c:pt>
                <c:pt idx="956">
                  <c:v>19626.310000000001</c:v>
                </c:pt>
                <c:pt idx="957">
                  <c:v>3544</c:v>
                </c:pt>
                <c:pt idx="958">
                  <c:v>8500</c:v>
                </c:pt>
                <c:pt idx="959">
                  <c:v>4661</c:v>
                </c:pt>
                <c:pt idx="960">
                  <c:v>4103</c:v>
                </c:pt>
                <c:pt idx="961">
                  <c:v>4249</c:v>
                </c:pt>
                <c:pt idx="962">
                  <c:v>14026</c:v>
                </c:pt>
                <c:pt idx="963">
                  <c:v>6893</c:v>
                </c:pt>
                <c:pt idx="964">
                  <c:v>6125</c:v>
                </c:pt>
                <c:pt idx="965">
                  <c:v>3669</c:v>
                </c:pt>
                <c:pt idx="966">
                  <c:v>10008</c:v>
                </c:pt>
                <c:pt idx="967">
                  <c:v>2387</c:v>
                </c:pt>
                <c:pt idx="968">
                  <c:v>4639</c:v>
                </c:pt>
                <c:pt idx="969">
                  <c:v>7898</c:v>
                </c:pt>
                <c:pt idx="970">
                  <c:v>2534</c:v>
                </c:pt>
                <c:pt idx="971">
                  <c:v>13142</c:v>
                </c:pt>
                <c:pt idx="972">
                  <c:v>1611</c:v>
                </c:pt>
                <c:pt idx="973">
                  <c:v>5363</c:v>
                </c:pt>
                <c:pt idx="974">
                  <c:v>5071</c:v>
                </c:pt>
                <c:pt idx="975">
                  <c:v>13695</c:v>
                </c:pt>
                <c:pt idx="976">
                  <c:v>13402</c:v>
                </c:pt>
                <c:pt idx="977">
                  <c:v>2029</c:v>
                </c:pt>
                <c:pt idx="978">
                  <c:v>6377</c:v>
                </c:pt>
                <c:pt idx="979">
                  <c:v>5429</c:v>
                </c:pt>
                <c:pt idx="980">
                  <c:v>2785</c:v>
                </c:pt>
                <c:pt idx="981">
                  <c:v>4614</c:v>
                </c:pt>
                <c:pt idx="982">
                  <c:v>2610</c:v>
                </c:pt>
                <c:pt idx="983">
                  <c:v>6687</c:v>
                </c:pt>
                <c:pt idx="984">
                  <c:v>4724</c:v>
                </c:pt>
                <c:pt idx="985">
                  <c:v>6179</c:v>
                </c:pt>
                <c:pt idx="986">
                  <c:v>6120</c:v>
                </c:pt>
                <c:pt idx="987">
                  <c:v>10596</c:v>
                </c:pt>
                <c:pt idx="988">
                  <c:v>5467</c:v>
                </c:pt>
                <c:pt idx="989">
                  <c:v>2996</c:v>
                </c:pt>
                <c:pt idx="990">
                  <c:v>9998</c:v>
                </c:pt>
                <c:pt idx="991">
                  <c:v>4078</c:v>
                </c:pt>
                <c:pt idx="992">
                  <c:v>10920</c:v>
                </c:pt>
                <c:pt idx="993">
                  <c:v>6232</c:v>
                </c:pt>
                <c:pt idx="994">
                  <c:v>13247</c:v>
                </c:pt>
                <c:pt idx="995">
                  <c:v>4081</c:v>
                </c:pt>
                <c:pt idx="996">
                  <c:v>5769</c:v>
                </c:pt>
                <c:pt idx="997">
                  <c:v>2394</c:v>
                </c:pt>
                <c:pt idx="998">
                  <c:v>3904</c:v>
                </c:pt>
                <c:pt idx="999">
                  <c:v>16799</c:v>
                </c:pt>
                <c:pt idx="1000">
                  <c:v>2950</c:v>
                </c:pt>
                <c:pt idx="1001">
                  <c:v>3629</c:v>
                </c:pt>
                <c:pt idx="1002">
                  <c:v>9362</c:v>
                </c:pt>
                <c:pt idx="1003">
                  <c:v>3229</c:v>
                </c:pt>
                <c:pt idx="1004">
                  <c:v>3578</c:v>
                </c:pt>
                <c:pt idx="1005">
                  <c:v>7988</c:v>
                </c:pt>
                <c:pt idx="1006">
                  <c:v>4284</c:v>
                </c:pt>
                <c:pt idx="1007">
                  <c:v>7553</c:v>
                </c:pt>
                <c:pt idx="1008">
                  <c:v>17328</c:v>
                </c:pt>
                <c:pt idx="1009">
                  <c:v>19626.310000000001</c:v>
                </c:pt>
                <c:pt idx="1010">
                  <c:v>14732</c:v>
                </c:pt>
                <c:pt idx="1011">
                  <c:v>9278</c:v>
                </c:pt>
                <c:pt idx="1012">
                  <c:v>1382.46</c:v>
                </c:pt>
                <c:pt idx="1013">
                  <c:v>4779</c:v>
                </c:pt>
                <c:pt idx="1014">
                  <c:v>16422</c:v>
                </c:pt>
                <c:pt idx="1015">
                  <c:v>2996</c:v>
                </c:pt>
                <c:pt idx="1016">
                  <c:v>1382.46</c:v>
                </c:pt>
                <c:pt idx="1017">
                  <c:v>2099</c:v>
                </c:pt>
                <c:pt idx="1018">
                  <c:v>5810</c:v>
                </c:pt>
                <c:pt idx="1019">
                  <c:v>5647</c:v>
                </c:pt>
                <c:pt idx="1020">
                  <c:v>3420</c:v>
                </c:pt>
                <c:pt idx="1021">
                  <c:v>4400</c:v>
                </c:pt>
                <c:pt idx="1022">
                  <c:v>3500</c:v>
                </c:pt>
                <c:pt idx="1023">
                  <c:v>2066</c:v>
                </c:pt>
                <c:pt idx="1024">
                  <c:v>17169</c:v>
                </c:pt>
                <c:pt idx="1025">
                  <c:v>4162</c:v>
                </c:pt>
                <c:pt idx="1026">
                  <c:v>9204</c:v>
                </c:pt>
                <c:pt idx="1027">
                  <c:v>3294</c:v>
                </c:pt>
                <c:pt idx="1028">
                  <c:v>2127</c:v>
                </c:pt>
                <c:pt idx="1029">
                  <c:v>3975</c:v>
                </c:pt>
                <c:pt idx="1030">
                  <c:v>10793</c:v>
                </c:pt>
                <c:pt idx="1031">
                  <c:v>10096</c:v>
                </c:pt>
                <c:pt idx="1032">
                  <c:v>3646</c:v>
                </c:pt>
                <c:pt idx="1033">
                  <c:v>7446</c:v>
                </c:pt>
                <c:pt idx="1034">
                  <c:v>10851</c:v>
                </c:pt>
                <c:pt idx="1035">
                  <c:v>2109</c:v>
                </c:pt>
                <c:pt idx="1036">
                  <c:v>3722</c:v>
                </c:pt>
                <c:pt idx="1037">
                  <c:v>9380</c:v>
                </c:pt>
                <c:pt idx="1038">
                  <c:v>5486</c:v>
                </c:pt>
                <c:pt idx="1039">
                  <c:v>2742</c:v>
                </c:pt>
                <c:pt idx="1040">
                  <c:v>13757</c:v>
                </c:pt>
                <c:pt idx="1041">
                  <c:v>8463</c:v>
                </c:pt>
                <c:pt idx="1042">
                  <c:v>3162</c:v>
                </c:pt>
                <c:pt idx="1043">
                  <c:v>16598</c:v>
                </c:pt>
                <c:pt idx="1044">
                  <c:v>6651</c:v>
                </c:pt>
                <c:pt idx="1045">
                  <c:v>2345</c:v>
                </c:pt>
                <c:pt idx="1046">
                  <c:v>3420</c:v>
                </c:pt>
                <c:pt idx="1047">
                  <c:v>4373</c:v>
                </c:pt>
                <c:pt idx="1048">
                  <c:v>4759</c:v>
                </c:pt>
                <c:pt idx="1049">
                  <c:v>5301</c:v>
                </c:pt>
                <c:pt idx="1050">
                  <c:v>3673</c:v>
                </c:pt>
                <c:pt idx="1051">
                  <c:v>4768</c:v>
                </c:pt>
                <c:pt idx="1052">
                  <c:v>1382.46</c:v>
                </c:pt>
                <c:pt idx="1053">
                  <c:v>4900</c:v>
                </c:pt>
                <c:pt idx="1054">
                  <c:v>10466</c:v>
                </c:pt>
                <c:pt idx="1055">
                  <c:v>17007</c:v>
                </c:pt>
                <c:pt idx="1056">
                  <c:v>2909</c:v>
                </c:pt>
                <c:pt idx="1057">
                  <c:v>5765</c:v>
                </c:pt>
                <c:pt idx="1058">
                  <c:v>4599</c:v>
                </c:pt>
                <c:pt idx="1059">
                  <c:v>2404</c:v>
                </c:pt>
                <c:pt idx="1060">
                  <c:v>3172</c:v>
                </c:pt>
                <c:pt idx="1061">
                  <c:v>2033</c:v>
                </c:pt>
                <c:pt idx="1062">
                  <c:v>10209</c:v>
                </c:pt>
                <c:pt idx="1063">
                  <c:v>8620</c:v>
                </c:pt>
                <c:pt idx="1064">
                  <c:v>2064</c:v>
                </c:pt>
                <c:pt idx="1065">
                  <c:v>4035</c:v>
                </c:pt>
                <c:pt idx="1066">
                  <c:v>3838</c:v>
                </c:pt>
                <c:pt idx="1067">
                  <c:v>4591</c:v>
                </c:pt>
                <c:pt idx="1068">
                  <c:v>2561</c:v>
                </c:pt>
                <c:pt idx="1069">
                  <c:v>1563</c:v>
                </c:pt>
                <c:pt idx="1070">
                  <c:v>4898</c:v>
                </c:pt>
                <c:pt idx="1071">
                  <c:v>4789</c:v>
                </c:pt>
                <c:pt idx="1072">
                  <c:v>3180</c:v>
                </c:pt>
                <c:pt idx="1073">
                  <c:v>6549</c:v>
                </c:pt>
                <c:pt idx="1074">
                  <c:v>6388</c:v>
                </c:pt>
                <c:pt idx="1075">
                  <c:v>11244</c:v>
                </c:pt>
                <c:pt idx="1076">
                  <c:v>16032</c:v>
                </c:pt>
                <c:pt idx="1077">
                  <c:v>2362</c:v>
                </c:pt>
                <c:pt idx="1078">
                  <c:v>16328</c:v>
                </c:pt>
                <c:pt idx="1079">
                  <c:v>8376</c:v>
                </c:pt>
                <c:pt idx="1080">
                  <c:v>16606</c:v>
                </c:pt>
                <c:pt idx="1081">
                  <c:v>8606</c:v>
                </c:pt>
                <c:pt idx="1082">
                  <c:v>2272</c:v>
                </c:pt>
                <c:pt idx="1083">
                  <c:v>2018</c:v>
                </c:pt>
                <c:pt idx="1084">
                  <c:v>7083</c:v>
                </c:pt>
                <c:pt idx="1085">
                  <c:v>4084</c:v>
                </c:pt>
                <c:pt idx="1086">
                  <c:v>14411</c:v>
                </c:pt>
                <c:pt idx="1087">
                  <c:v>2308</c:v>
                </c:pt>
                <c:pt idx="1088">
                  <c:v>4841</c:v>
                </c:pt>
                <c:pt idx="1089">
                  <c:v>4285</c:v>
                </c:pt>
                <c:pt idx="1090">
                  <c:v>9715</c:v>
                </c:pt>
                <c:pt idx="1091">
                  <c:v>4320</c:v>
                </c:pt>
                <c:pt idx="1092">
                  <c:v>2132</c:v>
                </c:pt>
                <c:pt idx="1093">
                  <c:v>10124</c:v>
                </c:pt>
                <c:pt idx="1094">
                  <c:v>5473</c:v>
                </c:pt>
                <c:pt idx="1095">
                  <c:v>5207</c:v>
                </c:pt>
                <c:pt idx="1096">
                  <c:v>16437</c:v>
                </c:pt>
                <c:pt idx="1097">
                  <c:v>2296</c:v>
                </c:pt>
                <c:pt idx="1098">
                  <c:v>4069</c:v>
                </c:pt>
                <c:pt idx="1099">
                  <c:v>7441</c:v>
                </c:pt>
                <c:pt idx="1100">
                  <c:v>2430</c:v>
                </c:pt>
                <c:pt idx="1101">
                  <c:v>5878</c:v>
                </c:pt>
                <c:pt idx="1102">
                  <c:v>2644</c:v>
                </c:pt>
                <c:pt idx="1103">
                  <c:v>6439</c:v>
                </c:pt>
                <c:pt idx="1104">
                  <c:v>2451</c:v>
                </c:pt>
                <c:pt idx="1105">
                  <c:v>6392</c:v>
                </c:pt>
                <c:pt idx="1106">
                  <c:v>9714</c:v>
                </c:pt>
                <c:pt idx="1107">
                  <c:v>6077</c:v>
                </c:pt>
                <c:pt idx="1108">
                  <c:v>2450</c:v>
                </c:pt>
                <c:pt idx="1109">
                  <c:v>9250</c:v>
                </c:pt>
                <c:pt idx="1110">
                  <c:v>2074</c:v>
                </c:pt>
                <c:pt idx="1111">
                  <c:v>10169</c:v>
                </c:pt>
                <c:pt idx="1112">
                  <c:v>4855</c:v>
                </c:pt>
                <c:pt idx="1113">
                  <c:v>4087</c:v>
                </c:pt>
                <c:pt idx="1114">
                  <c:v>2367</c:v>
                </c:pt>
                <c:pt idx="1115">
                  <c:v>2972</c:v>
                </c:pt>
                <c:pt idx="1116">
                  <c:v>19586</c:v>
                </c:pt>
                <c:pt idx="1117">
                  <c:v>5484</c:v>
                </c:pt>
                <c:pt idx="1118">
                  <c:v>2061</c:v>
                </c:pt>
                <c:pt idx="1119">
                  <c:v>9924</c:v>
                </c:pt>
                <c:pt idx="1120">
                  <c:v>4198</c:v>
                </c:pt>
                <c:pt idx="1121">
                  <c:v>6815</c:v>
                </c:pt>
                <c:pt idx="1122">
                  <c:v>4723</c:v>
                </c:pt>
                <c:pt idx="1123">
                  <c:v>6142</c:v>
                </c:pt>
                <c:pt idx="1124">
                  <c:v>8237</c:v>
                </c:pt>
                <c:pt idx="1125">
                  <c:v>8853</c:v>
                </c:pt>
                <c:pt idx="1126">
                  <c:v>19331</c:v>
                </c:pt>
                <c:pt idx="1127">
                  <c:v>2073</c:v>
                </c:pt>
                <c:pt idx="1128">
                  <c:v>5562</c:v>
                </c:pt>
                <c:pt idx="1129">
                  <c:v>19613</c:v>
                </c:pt>
                <c:pt idx="1130">
                  <c:v>3407</c:v>
                </c:pt>
                <c:pt idx="1131">
                  <c:v>5063</c:v>
                </c:pt>
                <c:pt idx="1132">
                  <c:v>4639</c:v>
                </c:pt>
                <c:pt idx="1133">
                  <c:v>4876</c:v>
                </c:pt>
                <c:pt idx="1134">
                  <c:v>2690</c:v>
                </c:pt>
                <c:pt idx="1135">
                  <c:v>17567</c:v>
                </c:pt>
                <c:pt idx="1136">
                  <c:v>2408</c:v>
                </c:pt>
                <c:pt idx="1137">
                  <c:v>2814</c:v>
                </c:pt>
                <c:pt idx="1138">
                  <c:v>11245</c:v>
                </c:pt>
                <c:pt idx="1139">
                  <c:v>3312</c:v>
                </c:pt>
                <c:pt idx="1140">
                  <c:v>19049</c:v>
                </c:pt>
                <c:pt idx="1141">
                  <c:v>2141</c:v>
                </c:pt>
                <c:pt idx="1142">
                  <c:v>5769</c:v>
                </c:pt>
                <c:pt idx="1143">
                  <c:v>4385</c:v>
                </c:pt>
                <c:pt idx="1144">
                  <c:v>5332</c:v>
                </c:pt>
                <c:pt idx="1145">
                  <c:v>4663</c:v>
                </c:pt>
                <c:pt idx="1146">
                  <c:v>4724</c:v>
                </c:pt>
                <c:pt idx="1147">
                  <c:v>3211</c:v>
                </c:pt>
                <c:pt idx="1148">
                  <c:v>5377</c:v>
                </c:pt>
                <c:pt idx="1149">
                  <c:v>4066</c:v>
                </c:pt>
                <c:pt idx="1150">
                  <c:v>5208</c:v>
                </c:pt>
                <c:pt idx="1151">
                  <c:v>4877</c:v>
                </c:pt>
                <c:pt idx="1152">
                  <c:v>3117</c:v>
                </c:pt>
                <c:pt idx="1153">
                  <c:v>1569</c:v>
                </c:pt>
                <c:pt idx="1154">
                  <c:v>19626.310000000001</c:v>
                </c:pt>
                <c:pt idx="1155">
                  <c:v>3069</c:v>
                </c:pt>
                <c:pt idx="1156">
                  <c:v>10435</c:v>
                </c:pt>
                <c:pt idx="1157">
                  <c:v>4148</c:v>
                </c:pt>
                <c:pt idx="1158">
                  <c:v>5768</c:v>
                </c:pt>
                <c:pt idx="1159">
                  <c:v>5042</c:v>
                </c:pt>
                <c:pt idx="1160">
                  <c:v>5770</c:v>
                </c:pt>
                <c:pt idx="1161">
                  <c:v>7756</c:v>
                </c:pt>
                <c:pt idx="1162">
                  <c:v>10306</c:v>
                </c:pt>
                <c:pt idx="1163">
                  <c:v>3936</c:v>
                </c:pt>
                <c:pt idx="1164">
                  <c:v>7945</c:v>
                </c:pt>
                <c:pt idx="1165">
                  <c:v>5743</c:v>
                </c:pt>
                <c:pt idx="1166">
                  <c:v>15202</c:v>
                </c:pt>
                <c:pt idx="1167">
                  <c:v>5440</c:v>
                </c:pt>
                <c:pt idx="1168">
                  <c:v>3760</c:v>
                </c:pt>
                <c:pt idx="1169">
                  <c:v>3517</c:v>
                </c:pt>
                <c:pt idx="1170">
                  <c:v>2580</c:v>
                </c:pt>
                <c:pt idx="1171">
                  <c:v>2166</c:v>
                </c:pt>
                <c:pt idx="1172">
                  <c:v>5869</c:v>
                </c:pt>
                <c:pt idx="1173">
                  <c:v>8008</c:v>
                </c:pt>
                <c:pt idx="1174">
                  <c:v>5206</c:v>
                </c:pt>
                <c:pt idx="1175">
                  <c:v>5295</c:v>
                </c:pt>
                <c:pt idx="1176">
                  <c:v>16413</c:v>
                </c:pt>
                <c:pt idx="1177">
                  <c:v>13269</c:v>
                </c:pt>
                <c:pt idx="1178">
                  <c:v>2783</c:v>
                </c:pt>
                <c:pt idx="1179">
                  <c:v>5433</c:v>
                </c:pt>
                <c:pt idx="1180">
                  <c:v>2013</c:v>
                </c:pt>
                <c:pt idx="1181">
                  <c:v>13966</c:v>
                </c:pt>
                <c:pt idx="1182">
                  <c:v>4374</c:v>
                </c:pt>
                <c:pt idx="1183">
                  <c:v>6842</c:v>
                </c:pt>
                <c:pt idx="1184">
                  <c:v>17426</c:v>
                </c:pt>
                <c:pt idx="1185">
                  <c:v>17603</c:v>
                </c:pt>
                <c:pt idx="1186">
                  <c:v>4581</c:v>
                </c:pt>
                <c:pt idx="1187">
                  <c:v>4735</c:v>
                </c:pt>
                <c:pt idx="1188">
                  <c:v>4187</c:v>
                </c:pt>
                <c:pt idx="1189">
                  <c:v>5505</c:v>
                </c:pt>
                <c:pt idx="1190">
                  <c:v>5470</c:v>
                </c:pt>
                <c:pt idx="1191">
                  <c:v>5476</c:v>
                </c:pt>
                <c:pt idx="1192">
                  <c:v>2587</c:v>
                </c:pt>
                <c:pt idx="1193">
                  <c:v>2440</c:v>
                </c:pt>
                <c:pt idx="1194">
                  <c:v>15972</c:v>
                </c:pt>
                <c:pt idx="1195">
                  <c:v>15379</c:v>
                </c:pt>
                <c:pt idx="1196">
                  <c:v>7082</c:v>
                </c:pt>
                <c:pt idx="1197">
                  <c:v>2728</c:v>
                </c:pt>
                <c:pt idx="1198">
                  <c:v>5368</c:v>
                </c:pt>
                <c:pt idx="1199">
                  <c:v>5347</c:v>
                </c:pt>
                <c:pt idx="1200">
                  <c:v>3195</c:v>
                </c:pt>
                <c:pt idx="1201">
                  <c:v>3989</c:v>
                </c:pt>
                <c:pt idx="1202">
                  <c:v>3306</c:v>
                </c:pt>
                <c:pt idx="1203">
                  <c:v>7005</c:v>
                </c:pt>
                <c:pt idx="1204">
                  <c:v>2655</c:v>
                </c:pt>
                <c:pt idx="1205">
                  <c:v>1393</c:v>
                </c:pt>
                <c:pt idx="1206">
                  <c:v>2570</c:v>
                </c:pt>
                <c:pt idx="1207">
                  <c:v>3537</c:v>
                </c:pt>
                <c:pt idx="1208">
                  <c:v>3986</c:v>
                </c:pt>
                <c:pt idx="1209">
                  <c:v>10883</c:v>
                </c:pt>
                <c:pt idx="1210">
                  <c:v>2028</c:v>
                </c:pt>
                <c:pt idx="1211">
                  <c:v>9525</c:v>
                </c:pt>
                <c:pt idx="1212">
                  <c:v>2929</c:v>
                </c:pt>
                <c:pt idx="1213">
                  <c:v>2275</c:v>
                </c:pt>
                <c:pt idx="1214">
                  <c:v>7879</c:v>
                </c:pt>
                <c:pt idx="1215">
                  <c:v>4930</c:v>
                </c:pt>
                <c:pt idx="1216">
                  <c:v>7847</c:v>
                </c:pt>
                <c:pt idx="1217">
                  <c:v>4401</c:v>
                </c:pt>
                <c:pt idx="1218">
                  <c:v>9241</c:v>
                </c:pt>
                <c:pt idx="1219">
                  <c:v>2974</c:v>
                </c:pt>
                <c:pt idx="1220">
                  <c:v>4502</c:v>
                </c:pt>
                <c:pt idx="1221">
                  <c:v>10748</c:v>
                </c:pt>
                <c:pt idx="1222">
                  <c:v>1555</c:v>
                </c:pt>
                <c:pt idx="1223">
                  <c:v>12936</c:v>
                </c:pt>
                <c:pt idx="1224">
                  <c:v>2305</c:v>
                </c:pt>
                <c:pt idx="1225">
                  <c:v>16704</c:v>
                </c:pt>
                <c:pt idx="1226">
                  <c:v>3433</c:v>
                </c:pt>
                <c:pt idx="1227">
                  <c:v>3477</c:v>
                </c:pt>
                <c:pt idx="1228">
                  <c:v>6430</c:v>
                </c:pt>
                <c:pt idx="1229">
                  <c:v>6516</c:v>
                </c:pt>
                <c:pt idx="1230">
                  <c:v>3907</c:v>
                </c:pt>
                <c:pt idx="1231">
                  <c:v>5562</c:v>
                </c:pt>
                <c:pt idx="1232">
                  <c:v>6883</c:v>
                </c:pt>
                <c:pt idx="1233">
                  <c:v>2862</c:v>
                </c:pt>
                <c:pt idx="1234">
                  <c:v>4978</c:v>
                </c:pt>
                <c:pt idx="1235">
                  <c:v>10368</c:v>
                </c:pt>
                <c:pt idx="1236">
                  <c:v>6134</c:v>
                </c:pt>
                <c:pt idx="1237">
                  <c:v>6735</c:v>
                </c:pt>
                <c:pt idx="1238">
                  <c:v>3295</c:v>
                </c:pt>
                <c:pt idx="1239">
                  <c:v>5238</c:v>
                </c:pt>
                <c:pt idx="1240">
                  <c:v>6472</c:v>
                </c:pt>
                <c:pt idx="1241">
                  <c:v>9610</c:v>
                </c:pt>
                <c:pt idx="1242">
                  <c:v>19626.310000000001</c:v>
                </c:pt>
                <c:pt idx="1243">
                  <c:v>9756</c:v>
                </c:pt>
                <c:pt idx="1244">
                  <c:v>4968</c:v>
                </c:pt>
                <c:pt idx="1245">
                  <c:v>2145</c:v>
                </c:pt>
                <c:pt idx="1246">
                  <c:v>2180</c:v>
                </c:pt>
                <c:pt idx="1247">
                  <c:v>8346</c:v>
                </c:pt>
                <c:pt idx="1248">
                  <c:v>3445</c:v>
                </c:pt>
                <c:pt idx="1249">
                  <c:v>2760</c:v>
                </c:pt>
                <c:pt idx="1250">
                  <c:v>6294</c:v>
                </c:pt>
                <c:pt idx="1251">
                  <c:v>7140</c:v>
                </c:pt>
                <c:pt idx="1252">
                  <c:v>2932</c:v>
                </c:pt>
                <c:pt idx="1253">
                  <c:v>5147</c:v>
                </c:pt>
                <c:pt idx="1254">
                  <c:v>4507</c:v>
                </c:pt>
                <c:pt idx="1255">
                  <c:v>8564</c:v>
                </c:pt>
                <c:pt idx="1256">
                  <c:v>2468</c:v>
                </c:pt>
                <c:pt idx="1257">
                  <c:v>8161</c:v>
                </c:pt>
                <c:pt idx="1258">
                  <c:v>2109</c:v>
                </c:pt>
                <c:pt idx="1259">
                  <c:v>5294</c:v>
                </c:pt>
                <c:pt idx="1260">
                  <c:v>2718</c:v>
                </c:pt>
                <c:pt idx="1261">
                  <c:v>5811</c:v>
                </c:pt>
                <c:pt idx="1262">
                  <c:v>2437</c:v>
                </c:pt>
                <c:pt idx="1263">
                  <c:v>2766</c:v>
                </c:pt>
                <c:pt idx="1264">
                  <c:v>19038</c:v>
                </c:pt>
                <c:pt idx="1265">
                  <c:v>3055</c:v>
                </c:pt>
                <c:pt idx="1266">
                  <c:v>2289</c:v>
                </c:pt>
                <c:pt idx="1267">
                  <c:v>4001</c:v>
                </c:pt>
                <c:pt idx="1268">
                  <c:v>12965</c:v>
                </c:pt>
                <c:pt idx="1269">
                  <c:v>3539</c:v>
                </c:pt>
                <c:pt idx="1270">
                  <c:v>6029</c:v>
                </c:pt>
                <c:pt idx="1271">
                  <c:v>2679</c:v>
                </c:pt>
                <c:pt idx="1272">
                  <c:v>3702</c:v>
                </c:pt>
                <c:pt idx="1273">
                  <c:v>2398</c:v>
                </c:pt>
                <c:pt idx="1274">
                  <c:v>5468</c:v>
                </c:pt>
                <c:pt idx="1275">
                  <c:v>13116</c:v>
                </c:pt>
                <c:pt idx="1276">
                  <c:v>4189</c:v>
                </c:pt>
                <c:pt idx="1277">
                  <c:v>19328</c:v>
                </c:pt>
                <c:pt idx="1278">
                  <c:v>8321</c:v>
                </c:pt>
                <c:pt idx="1279">
                  <c:v>2342</c:v>
                </c:pt>
                <c:pt idx="1280">
                  <c:v>4071</c:v>
                </c:pt>
                <c:pt idx="1281">
                  <c:v>5813</c:v>
                </c:pt>
                <c:pt idx="1282">
                  <c:v>3143</c:v>
                </c:pt>
                <c:pt idx="1283">
                  <c:v>2044</c:v>
                </c:pt>
                <c:pt idx="1284">
                  <c:v>13464</c:v>
                </c:pt>
                <c:pt idx="1285">
                  <c:v>7991</c:v>
                </c:pt>
                <c:pt idx="1286">
                  <c:v>3377</c:v>
                </c:pt>
                <c:pt idx="1287">
                  <c:v>5538</c:v>
                </c:pt>
                <c:pt idx="1288">
                  <c:v>5762</c:v>
                </c:pt>
                <c:pt idx="1289">
                  <c:v>2592</c:v>
                </c:pt>
                <c:pt idx="1290">
                  <c:v>5346</c:v>
                </c:pt>
                <c:pt idx="1291">
                  <c:v>4213</c:v>
                </c:pt>
                <c:pt idx="1292">
                  <c:v>4127</c:v>
                </c:pt>
                <c:pt idx="1293">
                  <c:v>2438</c:v>
                </c:pt>
                <c:pt idx="1294">
                  <c:v>6870</c:v>
                </c:pt>
                <c:pt idx="1295">
                  <c:v>10447</c:v>
                </c:pt>
                <c:pt idx="1296">
                  <c:v>9667</c:v>
                </c:pt>
                <c:pt idx="1297">
                  <c:v>2148</c:v>
                </c:pt>
                <c:pt idx="1298">
                  <c:v>8926</c:v>
                </c:pt>
                <c:pt idx="1299">
                  <c:v>6513</c:v>
                </c:pt>
                <c:pt idx="1300">
                  <c:v>6799</c:v>
                </c:pt>
                <c:pt idx="1301">
                  <c:v>16291</c:v>
                </c:pt>
                <c:pt idx="1302">
                  <c:v>2705</c:v>
                </c:pt>
                <c:pt idx="1303">
                  <c:v>10333</c:v>
                </c:pt>
                <c:pt idx="1304">
                  <c:v>4448</c:v>
                </c:pt>
                <c:pt idx="1305">
                  <c:v>6854</c:v>
                </c:pt>
                <c:pt idx="1306">
                  <c:v>9637</c:v>
                </c:pt>
                <c:pt idx="1307">
                  <c:v>3591</c:v>
                </c:pt>
                <c:pt idx="1308">
                  <c:v>5405</c:v>
                </c:pt>
                <c:pt idx="1309">
                  <c:v>4684</c:v>
                </c:pt>
                <c:pt idx="1310">
                  <c:v>15787</c:v>
                </c:pt>
                <c:pt idx="1311">
                  <c:v>1514</c:v>
                </c:pt>
                <c:pt idx="1312">
                  <c:v>2956</c:v>
                </c:pt>
                <c:pt idx="1313">
                  <c:v>2335</c:v>
                </c:pt>
                <c:pt idx="1314">
                  <c:v>5154</c:v>
                </c:pt>
                <c:pt idx="1315">
                  <c:v>6962</c:v>
                </c:pt>
                <c:pt idx="1316">
                  <c:v>5675</c:v>
                </c:pt>
                <c:pt idx="1317">
                  <c:v>2379</c:v>
                </c:pt>
                <c:pt idx="1318">
                  <c:v>3812</c:v>
                </c:pt>
                <c:pt idx="1319">
                  <c:v>4648</c:v>
                </c:pt>
                <c:pt idx="1320">
                  <c:v>2936</c:v>
                </c:pt>
                <c:pt idx="1321">
                  <c:v>2105</c:v>
                </c:pt>
                <c:pt idx="1322">
                  <c:v>8578</c:v>
                </c:pt>
                <c:pt idx="1323">
                  <c:v>2706</c:v>
                </c:pt>
                <c:pt idx="1324">
                  <c:v>6384</c:v>
                </c:pt>
                <c:pt idx="1325">
                  <c:v>3968</c:v>
                </c:pt>
                <c:pt idx="1326">
                  <c:v>9907</c:v>
                </c:pt>
                <c:pt idx="1327">
                  <c:v>13225</c:v>
                </c:pt>
                <c:pt idx="1328">
                  <c:v>3540</c:v>
                </c:pt>
                <c:pt idx="1329">
                  <c:v>2804</c:v>
                </c:pt>
                <c:pt idx="1330">
                  <c:v>19392</c:v>
                </c:pt>
                <c:pt idx="1331">
                  <c:v>19626.310000000001</c:v>
                </c:pt>
                <c:pt idx="1332">
                  <c:v>2439</c:v>
                </c:pt>
                <c:pt idx="1333">
                  <c:v>7314</c:v>
                </c:pt>
                <c:pt idx="1334">
                  <c:v>4774</c:v>
                </c:pt>
                <c:pt idx="1335">
                  <c:v>3902</c:v>
                </c:pt>
                <c:pt idx="1336">
                  <c:v>2662</c:v>
                </c:pt>
                <c:pt idx="1337">
                  <c:v>2856</c:v>
                </c:pt>
                <c:pt idx="1338">
                  <c:v>1382.46</c:v>
                </c:pt>
                <c:pt idx="1339">
                  <c:v>2472</c:v>
                </c:pt>
                <c:pt idx="1340">
                  <c:v>5673</c:v>
                </c:pt>
                <c:pt idx="1341">
                  <c:v>4197</c:v>
                </c:pt>
                <c:pt idx="1342">
                  <c:v>9713</c:v>
                </c:pt>
                <c:pt idx="1343">
                  <c:v>2062</c:v>
                </c:pt>
                <c:pt idx="1344">
                  <c:v>4284</c:v>
                </c:pt>
                <c:pt idx="1345">
                  <c:v>4788</c:v>
                </c:pt>
                <c:pt idx="1346">
                  <c:v>5906</c:v>
                </c:pt>
                <c:pt idx="1347">
                  <c:v>3886</c:v>
                </c:pt>
                <c:pt idx="1348">
                  <c:v>16823</c:v>
                </c:pt>
                <c:pt idx="1349">
                  <c:v>2933</c:v>
                </c:pt>
                <c:pt idx="1350">
                  <c:v>6500</c:v>
                </c:pt>
                <c:pt idx="1351">
                  <c:v>17174</c:v>
                </c:pt>
                <c:pt idx="1352">
                  <c:v>5033</c:v>
                </c:pt>
                <c:pt idx="1353">
                  <c:v>2307</c:v>
                </c:pt>
                <c:pt idx="1354">
                  <c:v>2587</c:v>
                </c:pt>
                <c:pt idx="1355">
                  <c:v>5507</c:v>
                </c:pt>
                <c:pt idx="1356">
                  <c:v>4393</c:v>
                </c:pt>
                <c:pt idx="1357">
                  <c:v>13348</c:v>
                </c:pt>
                <c:pt idx="1358">
                  <c:v>6583</c:v>
                </c:pt>
                <c:pt idx="1359">
                  <c:v>8103</c:v>
                </c:pt>
                <c:pt idx="1360">
                  <c:v>3978</c:v>
                </c:pt>
                <c:pt idx="1361">
                  <c:v>2544</c:v>
                </c:pt>
                <c:pt idx="1362">
                  <c:v>5399</c:v>
                </c:pt>
                <c:pt idx="1363">
                  <c:v>5487</c:v>
                </c:pt>
                <c:pt idx="1364">
                  <c:v>6834</c:v>
                </c:pt>
                <c:pt idx="1365">
                  <c:v>1382.46</c:v>
                </c:pt>
                <c:pt idx="1366">
                  <c:v>5736</c:v>
                </c:pt>
                <c:pt idx="1367">
                  <c:v>2226</c:v>
                </c:pt>
                <c:pt idx="1368">
                  <c:v>5747</c:v>
                </c:pt>
                <c:pt idx="1369">
                  <c:v>9854</c:v>
                </c:pt>
                <c:pt idx="1370">
                  <c:v>5467</c:v>
                </c:pt>
                <c:pt idx="1371">
                  <c:v>5380</c:v>
                </c:pt>
                <c:pt idx="1372">
                  <c:v>5151</c:v>
                </c:pt>
                <c:pt idx="1373">
                  <c:v>2133</c:v>
                </c:pt>
                <c:pt idx="1374">
                  <c:v>17875</c:v>
                </c:pt>
                <c:pt idx="1375">
                  <c:v>2432</c:v>
                </c:pt>
                <c:pt idx="1376">
                  <c:v>4771</c:v>
                </c:pt>
                <c:pt idx="1377">
                  <c:v>19161</c:v>
                </c:pt>
                <c:pt idx="1378">
                  <c:v>5087</c:v>
                </c:pt>
                <c:pt idx="1379">
                  <c:v>2863</c:v>
                </c:pt>
                <c:pt idx="1380">
                  <c:v>5561</c:v>
                </c:pt>
                <c:pt idx="1381">
                  <c:v>2144</c:v>
                </c:pt>
                <c:pt idx="1382">
                  <c:v>3065</c:v>
                </c:pt>
                <c:pt idx="1383">
                  <c:v>2810</c:v>
                </c:pt>
                <c:pt idx="1384">
                  <c:v>9888</c:v>
                </c:pt>
                <c:pt idx="1385">
                  <c:v>8628</c:v>
                </c:pt>
                <c:pt idx="1386">
                  <c:v>2867</c:v>
                </c:pt>
                <c:pt idx="1387">
                  <c:v>5373</c:v>
                </c:pt>
                <c:pt idx="1388">
                  <c:v>6667</c:v>
                </c:pt>
                <c:pt idx="1389">
                  <c:v>5003</c:v>
                </c:pt>
                <c:pt idx="1390">
                  <c:v>2367</c:v>
                </c:pt>
                <c:pt idx="1391">
                  <c:v>2858</c:v>
                </c:pt>
                <c:pt idx="1392">
                  <c:v>5204</c:v>
                </c:pt>
                <c:pt idx="1393">
                  <c:v>4105</c:v>
                </c:pt>
                <c:pt idx="1394">
                  <c:v>9679</c:v>
                </c:pt>
                <c:pt idx="1395">
                  <c:v>5617</c:v>
                </c:pt>
                <c:pt idx="1396">
                  <c:v>10448</c:v>
                </c:pt>
                <c:pt idx="1397">
                  <c:v>2897</c:v>
                </c:pt>
                <c:pt idx="1398">
                  <c:v>5968</c:v>
                </c:pt>
                <c:pt idx="1399">
                  <c:v>7510</c:v>
                </c:pt>
                <c:pt idx="1400">
                  <c:v>2991</c:v>
                </c:pt>
                <c:pt idx="1401">
                  <c:v>19626.310000000001</c:v>
                </c:pt>
                <c:pt idx="1402">
                  <c:v>1382.46</c:v>
                </c:pt>
                <c:pt idx="1403">
                  <c:v>13341</c:v>
                </c:pt>
                <c:pt idx="1404">
                  <c:v>4332</c:v>
                </c:pt>
                <c:pt idx="1405">
                  <c:v>11031</c:v>
                </c:pt>
                <c:pt idx="1406">
                  <c:v>4440</c:v>
                </c:pt>
                <c:pt idx="1407">
                  <c:v>4617</c:v>
                </c:pt>
                <c:pt idx="1408">
                  <c:v>2647</c:v>
                </c:pt>
                <c:pt idx="1409">
                  <c:v>6323</c:v>
                </c:pt>
                <c:pt idx="1410">
                  <c:v>5677</c:v>
                </c:pt>
                <c:pt idx="1411">
                  <c:v>2187</c:v>
                </c:pt>
                <c:pt idx="1412">
                  <c:v>3748</c:v>
                </c:pt>
                <c:pt idx="1413">
                  <c:v>3977</c:v>
                </c:pt>
                <c:pt idx="1414">
                  <c:v>8633</c:v>
                </c:pt>
                <c:pt idx="1415">
                  <c:v>2008</c:v>
                </c:pt>
                <c:pt idx="1416">
                  <c:v>4440</c:v>
                </c:pt>
                <c:pt idx="1417">
                  <c:v>3067</c:v>
                </c:pt>
                <c:pt idx="1418">
                  <c:v>5321</c:v>
                </c:pt>
                <c:pt idx="1419">
                  <c:v>5410</c:v>
                </c:pt>
                <c:pt idx="1420">
                  <c:v>2782</c:v>
                </c:pt>
                <c:pt idx="1421">
                  <c:v>11957</c:v>
                </c:pt>
                <c:pt idx="1422">
                  <c:v>2660</c:v>
                </c:pt>
                <c:pt idx="1423">
                  <c:v>3375</c:v>
                </c:pt>
                <c:pt idx="1424">
                  <c:v>5098</c:v>
                </c:pt>
                <c:pt idx="1425">
                  <c:v>4878</c:v>
                </c:pt>
                <c:pt idx="1426">
                  <c:v>2837</c:v>
                </c:pt>
                <c:pt idx="1427">
                  <c:v>2406</c:v>
                </c:pt>
                <c:pt idx="1428">
                  <c:v>2269</c:v>
                </c:pt>
                <c:pt idx="1429">
                  <c:v>4108</c:v>
                </c:pt>
                <c:pt idx="1430">
                  <c:v>13206</c:v>
                </c:pt>
                <c:pt idx="1431">
                  <c:v>10422</c:v>
                </c:pt>
                <c:pt idx="1432">
                  <c:v>13744</c:v>
                </c:pt>
                <c:pt idx="1433">
                  <c:v>4907</c:v>
                </c:pt>
                <c:pt idx="1434">
                  <c:v>3482</c:v>
                </c:pt>
                <c:pt idx="1435">
                  <c:v>2436</c:v>
                </c:pt>
                <c:pt idx="1436">
                  <c:v>2380</c:v>
                </c:pt>
                <c:pt idx="1437">
                  <c:v>19431</c:v>
                </c:pt>
                <c:pt idx="1438">
                  <c:v>1790</c:v>
                </c:pt>
                <c:pt idx="1439">
                  <c:v>7644</c:v>
                </c:pt>
                <c:pt idx="1440">
                  <c:v>5131</c:v>
                </c:pt>
                <c:pt idx="1441">
                  <c:v>6306</c:v>
                </c:pt>
                <c:pt idx="1442">
                  <c:v>4787</c:v>
                </c:pt>
                <c:pt idx="1443">
                  <c:v>18880</c:v>
                </c:pt>
                <c:pt idx="1444">
                  <c:v>2339</c:v>
                </c:pt>
                <c:pt idx="1445">
                  <c:v>13570</c:v>
                </c:pt>
                <c:pt idx="1446">
                  <c:v>6712</c:v>
                </c:pt>
                <c:pt idx="1447">
                  <c:v>5406</c:v>
                </c:pt>
                <c:pt idx="1448">
                  <c:v>8938</c:v>
                </c:pt>
                <c:pt idx="1449">
                  <c:v>2439</c:v>
                </c:pt>
                <c:pt idx="1450">
                  <c:v>8837</c:v>
                </c:pt>
                <c:pt idx="1451">
                  <c:v>5343</c:v>
                </c:pt>
                <c:pt idx="1452">
                  <c:v>6728</c:v>
                </c:pt>
                <c:pt idx="1453">
                  <c:v>6652</c:v>
                </c:pt>
                <c:pt idx="1454">
                  <c:v>4850</c:v>
                </c:pt>
                <c:pt idx="1455">
                  <c:v>2809</c:v>
                </c:pt>
                <c:pt idx="1456">
                  <c:v>5689</c:v>
                </c:pt>
                <c:pt idx="1457">
                  <c:v>2001</c:v>
                </c:pt>
                <c:pt idx="1458">
                  <c:v>2977</c:v>
                </c:pt>
                <c:pt idx="1459">
                  <c:v>4025</c:v>
                </c:pt>
                <c:pt idx="1460">
                  <c:v>3785</c:v>
                </c:pt>
                <c:pt idx="1461">
                  <c:v>10854</c:v>
                </c:pt>
                <c:pt idx="1462">
                  <c:v>12031</c:v>
                </c:pt>
                <c:pt idx="1463">
                  <c:v>9936</c:v>
                </c:pt>
                <c:pt idx="1464">
                  <c:v>2966</c:v>
                </c:pt>
                <c:pt idx="1465">
                  <c:v>2571</c:v>
                </c:pt>
                <c:pt idx="1466">
                  <c:v>9991</c:v>
                </c:pt>
                <c:pt idx="1467">
                  <c:v>6142</c:v>
                </c:pt>
                <c:pt idx="1468">
                  <c:v>5390</c:v>
                </c:pt>
                <c:pt idx="1469">
                  <c:v>4404</c:v>
                </c:pt>
              </c:numCache>
            </c:numRef>
          </c:xVal>
          <c:yVal>
            <c:numRef>
              <c:f>Scatterplot!ScatterY_41A0A</c:f>
              <c:numCache>
                <c:formatCode>General</c:formatCode>
                <c:ptCount val="1470"/>
                <c:pt idx="0">
                  <c:v>1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1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1</c:v>
                </c:pt>
                <c:pt idx="34">
                  <c:v>1</c:v>
                </c:pt>
                <c:pt idx="35">
                  <c:v>0</c:v>
                </c:pt>
                <c:pt idx="36">
                  <c:v>1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1</c:v>
                </c:pt>
                <c:pt idx="43">
                  <c:v>0</c:v>
                </c:pt>
                <c:pt idx="44">
                  <c:v>0</c:v>
                </c:pt>
                <c:pt idx="45">
                  <c:v>1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1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1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1</c:v>
                </c:pt>
                <c:pt idx="101">
                  <c:v>0</c:v>
                </c:pt>
                <c:pt idx="102">
                  <c:v>1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1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1</c:v>
                </c:pt>
                <c:pt idx="123">
                  <c:v>0</c:v>
                </c:pt>
                <c:pt idx="124">
                  <c:v>1</c:v>
                </c:pt>
                <c:pt idx="125">
                  <c:v>0</c:v>
                </c:pt>
                <c:pt idx="126">
                  <c:v>1</c:v>
                </c:pt>
                <c:pt idx="127">
                  <c:v>1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1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1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1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1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1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1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1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1</c:v>
                </c:pt>
                <c:pt idx="205">
                  <c:v>1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1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1</c:v>
                </c:pt>
                <c:pt idx="215">
                  <c:v>0</c:v>
                </c:pt>
                <c:pt idx="216">
                  <c:v>1</c:v>
                </c:pt>
                <c:pt idx="217">
                  <c:v>1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1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1</c:v>
                </c:pt>
                <c:pt idx="235">
                  <c:v>0</c:v>
                </c:pt>
                <c:pt idx="236">
                  <c:v>1</c:v>
                </c:pt>
                <c:pt idx="237">
                  <c:v>0</c:v>
                </c:pt>
                <c:pt idx="238">
                  <c:v>0</c:v>
                </c:pt>
                <c:pt idx="239">
                  <c:v>1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1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1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0</c:v>
                </c:pt>
                <c:pt idx="264">
                  <c:v>1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1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1</c:v>
                </c:pt>
                <c:pt idx="287">
                  <c:v>0</c:v>
                </c:pt>
                <c:pt idx="288">
                  <c:v>1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1</c:v>
                </c:pt>
                <c:pt idx="294">
                  <c:v>0</c:v>
                </c:pt>
                <c:pt idx="295">
                  <c:v>0</c:v>
                </c:pt>
                <c:pt idx="296">
                  <c:v>1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1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1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1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1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1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1</c:v>
                </c:pt>
                <c:pt idx="364">
                  <c:v>0</c:v>
                </c:pt>
                <c:pt idx="365">
                  <c:v>0</c:v>
                </c:pt>
                <c:pt idx="366">
                  <c:v>1</c:v>
                </c:pt>
                <c:pt idx="367">
                  <c:v>0</c:v>
                </c:pt>
                <c:pt idx="368">
                  <c:v>1</c:v>
                </c:pt>
                <c:pt idx="369">
                  <c:v>0</c:v>
                </c:pt>
                <c:pt idx="370">
                  <c:v>1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1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1</c:v>
                </c:pt>
                <c:pt idx="383">
                  <c:v>0</c:v>
                </c:pt>
                <c:pt idx="384">
                  <c:v>0</c:v>
                </c:pt>
                <c:pt idx="385">
                  <c:v>1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1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1</c:v>
                </c:pt>
                <c:pt idx="415">
                  <c:v>1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1</c:v>
                </c:pt>
                <c:pt idx="422">
                  <c:v>1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1</c:v>
                </c:pt>
                <c:pt idx="436">
                  <c:v>1</c:v>
                </c:pt>
                <c:pt idx="437">
                  <c:v>0</c:v>
                </c:pt>
                <c:pt idx="438">
                  <c:v>0</c:v>
                </c:pt>
                <c:pt idx="439">
                  <c:v>1</c:v>
                </c:pt>
                <c:pt idx="440">
                  <c:v>1</c:v>
                </c:pt>
                <c:pt idx="441">
                  <c:v>0</c:v>
                </c:pt>
                <c:pt idx="442">
                  <c:v>0</c:v>
                </c:pt>
                <c:pt idx="443">
                  <c:v>1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1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1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1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1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1</c:v>
                </c:pt>
                <c:pt idx="480">
                  <c:v>1</c:v>
                </c:pt>
                <c:pt idx="481">
                  <c:v>0</c:v>
                </c:pt>
                <c:pt idx="482">
                  <c:v>1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1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1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1</c:v>
                </c:pt>
                <c:pt idx="514">
                  <c:v>1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1</c:v>
                </c:pt>
                <c:pt idx="526">
                  <c:v>0</c:v>
                </c:pt>
                <c:pt idx="527">
                  <c:v>0</c:v>
                </c:pt>
                <c:pt idx="528">
                  <c:v>1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1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1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1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1</c:v>
                </c:pt>
                <c:pt idx="567">
                  <c:v>0</c:v>
                </c:pt>
                <c:pt idx="568">
                  <c:v>1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1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1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1</c:v>
                </c:pt>
                <c:pt idx="590">
                  <c:v>0</c:v>
                </c:pt>
                <c:pt idx="591">
                  <c:v>1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1</c:v>
                </c:pt>
                <c:pt idx="596">
                  <c:v>0</c:v>
                </c:pt>
                <c:pt idx="597">
                  <c:v>0</c:v>
                </c:pt>
                <c:pt idx="598">
                  <c:v>1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1</c:v>
                </c:pt>
                <c:pt idx="608">
                  <c:v>1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1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1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1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1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1</c:v>
                </c:pt>
                <c:pt idx="661">
                  <c:v>0</c:v>
                </c:pt>
                <c:pt idx="662">
                  <c:v>1</c:v>
                </c:pt>
                <c:pt idx="663">
                  <c:v>1</c:v>
                </c:pt>
                <c:pt idx="664">
                  <c:v>0</c:v>
                </c:pt>
                <c:pt idx="665">
                  <c:v>0</c:v>
                </c:pt>
                <c:pt idx="666">
                  <c:v>1</c:v>
                </c:pt>
                <c:pt idx="667">
                  <c:v>1</c:v>
                </c:pt>
                <c:pt idx="668">
                  <c:v>0</c:v>
                </c:pt>
                <c:pt idx="669">
                  <c:v>1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1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1</c:v>
                </c:pt>
                <c:pt idx="689">
                  <c:v>1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1</c:v>
                </c:pt>
                <c:pt idx="694">
                  <c:v>0</c:v>
                </c:pt>
                <c:pt idx="695">
                  <c:v>1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1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1</c:v>
                </c:pt>
                <c:pt idx="707">
                  <c:v>0</c:v>
                </c:pt>
                <c:pt idx="708">
                  <c:v>0</c:v>
                </c:pt>
                <c:pt idx="709">
                  <c:v>1</c:v>
                </c:pt>
                <c:pt idx="710">
                  <c:v>0</c:v>
                </c:pt>
                <c:pt idx="711">
                  <c:v>1</c:v>
                </c:pt>
                <c:pt idx="712">
                  <c:v>0</c:v>
                </c:pt>
                <c:pt idx="713">
                  <c:v>0</c:v>
                </c:pt>
                <c:pt idx="714">
                  <c:v>0</c:v>
                </c:pt>
                <c:pt idx="715">
                  <c:v>0</c:v>
                </c:pt>
                <c:pt idx="716">
                  <c:v>0</c:v>
                </c:pt>
                <c:pt idx="717">
                  <c:v>0</c:v>
                </c:pt>
                <c:pt idx="718">
                  <c:v>0</c:v>
                </c:pt>
                <c:pt idx="719">
                  <c:v>0</c:v>
                </c:pt>
                <c:pt idx="720">
                  <c:v>1</c:v>
                </c:pt>
                <c:pt idx="721">
                  <c:v>0</c:v>
                </c:pt>
                <c:pt idx="722">
                  <c:v>0</c:v>
                </c:pt>
                <c:pt idx="723">
                  <c:v>0</c:v>
                </c:pt>
                <c:pt idx="724">
                  <c:v>0</c:v>
                </c:pt>
                <c:pt idx="725">
                  <c:v>1</c:v>
                </c:pt>
                <c:pt idx="726">
                  <c:v>0</c:v>
                </c:pt>
                <c:pt idx="727">
                  <c:v>0</c:v>
                </c:pt>
                <c:pt idx="728">
                  <c:v>0</c:v>
                </c:pt>
                <c:pt idx="729">
                  <c:v>0</c:v>
                </c:pt>
                <c:pt idx="730">
                  <c:v>0</c:v>
                </c:pt>
                <c:pt idx="731">
                  <c:v>1</c:v>
                </c:pt>
                <c:pt idx="732">
                  <c:v>1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0</c:v>
                </c:pt>
                <c:pt idx="739">
                  <c:v>0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1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1</c:v>
                </c:pt>
                <c:pt idx="749">
                  <c:v>1</c:v>
                </c:pt>
                <c:pt idx="750">
                  <c:v>0</c:v>
                </c:pt>
                <c:pt idx="751">
                  <c:v>0</c:v>
                </c:pt>
                <c:pt idx="752">
                  <c:v>1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1</c:v>
                </c:pt>
                <c:pt idx="762">
                  <c:v>1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1</c:v>
                </c:pt>
                <c:pt idx="777">
                  <c:v>1</c:v>
                </c:pt>
                <c:pt idx="778">
                  <c:v>0</c:v>
                </c:pt>
                <c:pt idx="779">
                  <c:v>1</c:v>
                </c:pt>
                <c:pt idx="780">
                  <c:v>1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1</c:v>
                </c:pt>
                <c:pt idx="790">
                  <c:v>0</c:v>
                </c:pt>
                <c:pt idx="791">
                  <c:v>1</c:v>
                </c:pt>
                <c:pt idx="792">
                  <c:v>1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1</c:v>
                </c:pt>
                <c:pt idx="797">
                  <c:v>1</c:v>
                </c:pt>
                <c:pt idx="798">
                  <c:v>1</c:v>
                </c:pt>
                <c:pt idx="799">
                  <c:v>0</c:v>
                </c:pt>
                <c:pt idx="800">
                  <c:v>1</c:v>
                </c:pt>
                <c:pt idx="801">
                  <c:v>1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1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1</c:v>
                </c:pt>
                <c:pt idx="829">
                  <c:v>1</c:v>
                </c:pt>
                <c:pt idx="830">
                  <c:v>0</c:v>
                </c:pt>
                <c:pt idx="831">
                  <c:v>1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1</c:v>
                </c:pt>
                <c:pt idx="837">
                  <c:v>0</c:v>
                </c:pt>
                <c:pt idx="838">
                  <c:v>1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1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1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1</c:v>
                </c:pt>
                <c:pt idx="858">
                  <c:v>0</c:v>
                </c:pt>
                <c:pt idx="859">
                  <c:v>0</c:v>
                </c:pt>
                <c:pt idx="860">
                  <c:v>1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1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1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1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0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1</c:v>
                </c:pt>
                <c:pt idx="912">
                  <c:v>0</c:v>
                </c:pt>
                <c:pt idx="913">
                  <c:v>1</c:v>
                </c:pt>
                <c:pt idx="914">
                  <c:v>0</c:v>
                </c:pt>
                <c:pt idx="915">
                  <c:v>1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1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1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1</c:v>
                </c:pt>
                <c:pt idx="940">
                  <c:v>1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1</c:v>
                </c:pt>
                <c:pt idx="947">
                  <c:v>1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1</c:v>
                </c:pt>
                <c:pt idx="953">
                  <c:v>1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1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1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1</c:v>
                </c:pt>
                <c:pt idx="981">
                  <c:v>1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1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1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1</c:v>
                </c:pt>
                <c:pt idx="1007">
                  <c:v>1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1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1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1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1</c:v>
                </c:pt>
                <c:pt idx="1032">
                  <c:v>1</c:v>
                </c:pt>
                <c:pt idx="1033">
                  <c:v>1</c:v>
                </c:pt>
                <c:pt idx="1034">
                  <c:v>0</c:v>
                </c:pt>
                <c:pt idx="1035">
                  <c:v>0</c:v>
                </c:pt>
                <c:pt idx="1036">
                  <c:v>1</c:v>
                </c:pt>
                <c:pt idx="1037">
                  <c:v>0</c:v>
                </c:pt>
                <c:pt idx="1038">
                  <c:v>0</c:v>
                </c:pt>
                <c:pt idx="1039">
                  <c:v>1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1</c:v>
                </c:pt>
                <c:pt idx="1057">
                  <c:v>1</c:v>
                </c:pt>
                <c:pt idx="1058">
                  <c:v>1</c:v>
                </c:pt>
                <c:pt idx="1059">
                  <c:v>0</c:v>
                </c:pt>
                <c:pt idx="1060">
                  <c:v>1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1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1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1</c:v>
                </c:pt>
                <c:pt idx="1084">
                  <c:v>0</c:v>
                </c:pt>
                <c:pt idx="1085">
                  <c:v>1</c:v>
                </c:pt>
                <c:pt idx="1086">
                  <c:v>0</c:v>
                </c:pt>
                <c:pt idx="1087">
                  <c:v>0</c:v>
                </c:pt>
                <c:pt idx="1088">
                  <c:v>0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0</c:v>
                </c:pt>
                <c:pt idx="1098">
                  <c:v>0</c:v>
                </c:pt>
                <c:pt idx="1099">
                  <c:v>0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0</c:v>
                </c:pt>
                <c:pt idx="1106">
                  <c:v>1</c:v>
                </c:pt>
                <c:pt idx="1107">
                  <c:v>0</c:v>
                </c:pt>
                <c:pt idx="1108">
                  <c:v>0</c:v>
                </c:pt>
                <c:pt idx="1109">
                  <c:v>0</c:v>
                </c:pt>
                <c:pt idx="1110">
                  <c:v>1</c:v>
                </c:pt>
                <c:pt idx="1111">
                  <c:v>1</c:v>
                </c:pt>
                <c:pt idx="1112">
                  <c:v>1</c:v>
                </c:pt>
                <c:pt idx="1113">
                  <c:v>0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0</c:v>
                </c:pt>
                <c:pt idx="1119">
                  <c:v>0</c:v>
                </c:pt>
                <c:pt idx="1120">
                  <c:v>0</c:v>
                </c:pt>
                <c:pt idx="1121">
                  <c:v>0</c:v>
                </c:pt>
                <c:pt idx="1122">
                  <c:v>0</c:v>
                </c:pt>
                <c:pt idx="1123">
                  <c:v>0</c:v>
                </c:pt>
                <c:pt idx="1124">
                  <c:v>0</c:v>
                </c:pt>
                <c:pt idx="1125">
                  <c:v>0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1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1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1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1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1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1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1</c:v>
                </c:pt>
                <c:pt idx="1202">
                  <c:v>0</c:v>
                </c:pt>
                <c:pt idx="1203">
                  <c:v>0</c:v>
                </c:pt>
                <c:pt idx="1204">
                  <c:v>1</c:v>
                </c:pt>
                <c:pt idx="1205">
                  <c:v>1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1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1</c:v>
                </c:pt>
                <c:pt idx="1223">
                  <c:v>1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1</c:v>
                </c:pt>
                <c:pt idx="1237">
                  <c:v>1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1</c:v>
                </c:pt>
                <c:pt idx="1247">
                  <c:v>0</c:v>
                </c:pt>
                <c:pt idx="1248">
                  <c:v>0</c:v>
                </c:pt>
                <c:pt idx="1249">
                  <c:v>1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1</c:v>
                </c:pt>
                <c:pt idx="1256">
                  <c:v>0</c:v>
                </c:pt>
                <c:pt idx="1257">
                  <c:v>1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1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1</c:v>
                </c:pt>
                <c:pt idx="1272">
                  <c:v>0</c:v>
                </c:pt>
                <c:pt idx="1273">
                  <c:v>1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1</c:v>
                </c:pt>
                <c:pt idx="1280">
                  <c:v>0</c:v>
                </c:pt>
                <c:pt idx="1281">
                  <c:v>1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1</c:v>
                </c:pt>
                <c:pt idx="1291">
                  <c:v>1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1</c:v>
                </c:pt>
                <c:pt idx="1298">
                  <c:v>1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1</c:v>
                </c:pt>
                <c:pt idx="1313">
                  <c:v>1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1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1</c:v>
                </c:pt>
                <c:pt idx="1333">
                  <c:v>1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1</c:v>
                </c:pt>
                <c:pt idx="1339">
                  <c:v>1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1</c:v>
                </c:pt>
                <c:pt idx="1354">
                  <c:v>1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1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1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1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1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0</c:v>
                </c:pt>
                <c:pt idx="1388">
                  <c:v>0</c:v>
                </c:pt>
                <c:pt idx="1389">
                  <c:v>0</c:v>
                </c:pt>
                <c:pt idx="1390">
                  <c:v>1</c:v>
                </c:pt>
                <c:pt idx="1391">
                  <c:v>0</c:v>
                </c:pt>
                <c:pt idx="1392">
                  <c:v>0</c:v>
                </c:pt>
                <c:pt idx="1393">
                  <c:v>0</c:v>
                </c:pt>
                <c:pt idx="1394">
                  <c:v>0</c:v>
                </c:pt>
                <c:pt idx="1395">
                  <c:v>1</c:v>
                </c:pt>
                <c:pt idx="1396">
                  <c:v>1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0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0</c:v>
                </c:pt>
                <c:pt idx="1413">
                  <c:v>0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1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1</c:v>
                </c:pt>
                <c:pt idx="1443">
                  <c:v>0</c:v>
                </c:pt>
                <c:pt idx="1444">
                  <c:v>1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1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1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E5B-4449-A525-7D85AA53E8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9454176"/>
        <c:axId val="689399400"/>
      </c:scatterChart>
      <c:valAx>
        <c:axId val="6894541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MonthlyIncome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399400"/>
        <c:crosses val="autoZero"/>
        <c:crossBetween val="midCat"/>
      </c:valAx>
      <c:valAx>
        <c:axId val="689399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Attrition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94541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Department  and Monthly Income vs. Years</a:t>
            </a:r>
            <a:endParaRPr lang="en-US"/>
          </a:p>
        </c:rich>
      </c:tx>
      <c:layout>
        <c:manualLayout>
          <c:xMode val="edge"/>
          <c:yMode val="edge"/>
          <c:x val="0.2774570401414313"/>
          <c:y val="1.451905626134301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7.75150265397231E-2"/>
          <c:y val="0.15945378414974376"/>
          <c:w val="0.90406285754280713"/>
          <c:h val="0.74207561363759411"/>
        </c:manualLayout>
      </c:layout>
      <c:scatterChart>
        <c:scatterStyle val="lineMarker"/>
        <c:varyColors val="0"/>
        <c:ser>
          <c:idx val="0"/>
          <c:order val="0"/>
          <c:tx>
            <c:strRef>
              <c:f>'pivot for Interaction'!$O$15</c:f>
              <c:strCache>
                <c:ptCount val="1"/>
                <c:pt idx="0">
                  <c:v>Human Resources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trendline>
            <c:spPr>
              <a:ln w="25400" cap="rnd">
                <a:solidFill>
                  <a:schemeClr val="accent1">
                    <a:alpha val="50000"/>
                  </a:schemeClr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25400" cap="rnd">
                <a:solidFill>
                  <a:schemeClr val="accent1">
                    <a:alpha val="50000"/>
                  </a:schemeClr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53781025611830768"/>
                  <c:y val="-5.457714341546508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l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HR predicted: y = 561.14x + 435.97</a:t>
                    </a:r>
                    <a:br>
                      <a:rPr lang="en-US" baseline="0"/>
                    </a:br>
                    <a:r>
                      <a:rPr lang="en-US" baseline="0"/>
                      <a:t>R² = 0.7687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l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'pivot for Interaction'!$N$16:$N$50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</c:numCache>
            </c:numRef>
          </c:xVal>
          <c:yVal>
            <c:numRef>
              <c:f>'pivot for Interaction'!$O$16:$O$50</c:f>
              <c:numCache>
                <c:formatCode>General</c:formatCode>
                <c:ptCount val="35"/>
                <c:pt idx="0">
                  <c:v>2446.5</c:v>
                </c:pt>
                <c:pt idx="1">
                  <c:v>2849</c:v>
                </c:pt>
                <c:pt idx="2">
                  <c:v>2425.5</c:v>
                </c:pt>
                <c:pt idx="3">
                  <c:v>2922.6666666666665</c:v>
                </c:pt>
                <c:pt idx="4">
                  <c:v>3600</c:v>
                </c:pt>
                <c:pt idx="5">
                  <c:v>2794.625</c:v>
                </c:pt>
                <c:pt idx="6">
                  <c:v>2490.4</c:v>
                </c:pt>
                <c:pt idx="7">
                  <c:v>2626</c:v>
                </c:pt>
                <c:pt idx="8">
                  <c:v>8334.3333333333339</c:v>
                </c:pt>
                <c:pt idx="9">
                  <c:v>5450</c:v>
                </c:pt>
                <c:pt idx="10">
                  <c:v>9950</c:v>
                </c:pt>
                <c:pt idx="11">
                  <c:v>6368</c:v>
                </c:pt>
                <c:pt idx="12">
                  <c:v>3898</c:v>
                </c:pt>
                <c:pt idx="13">
                  <c:v>5116.5</c:v>
                </c:pt>
                <c:pt idx="15">
                  <c:v>7873</c:v>
                </c:pt>
                <c:pt idx="18">
                  <c:v>4071</c:v>
                </c:pt>
                <c:pt idx="20">
                  <c:v>16618</c:v>
                </c:pt>
                <c:pt idx="21">
                  <c:v>19189</c:v>
                </c:pt>
                <c:pt idx="22">
                  <c:v>18234.5</c:v>
                </c:pt>
                <c:pt idx="23">
                  <c:v>10482</c:v>
                </c:pt>
                <c:pt idx="26">
                  <c:v>19626.310000000001</c:v>
                </c:pt>
                <c:pt idx="29">
                  <c:v>18844</c:v>
                </c:pt>
                <c:pt idx="31">
                  <c:v>18200</c:v>
                </c:pt>
                <c:pt idx="32">
                  <c:v>14026</c:v>
                </c:pt>
                <c:pt idx="34">
                  <c:v>19626.310000000001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4BE-C141-8C25-F996139E9CD4}"/>
            </c:ext>
          </c:extLst>
        </c:ser>
        <c:ser>
          <c:idx val="1"/>
          <c:order val="1"/>
          <c:tx>
            <c:strRef>
              <c:f>'pivot for Interaction'!$P$15</c:f>
              <c:strCache>
                <c:ptCount val="1"/>
                <c:pt idx="0">
                  <c:v>Research &amp; Development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2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2">
                    <a:satMod val="175000"/>
                    <a:alpha val="25000"/>
                  </a:schemeClr>
                </a:glow>
              </a:effectLst>
            </c:spPr>
          </c:marker>
          <c:trendline>
            <c:spPr>
              <a:ln w="25400" cap="rnd">
                <a:solidFill>
                  <a:schemeClr val="accent2">
                    <a:alpha val="50000"/>
                  </a:schemeClr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25400" cap="rnd">
                <a:solidFill>
                  <a:schemeClr val="accent2">
                    <a:alpha val="50000"/>
                  </a:schemeClr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25400" cap="rnd">
                <a:solidFill>
                  <a:schemeClr val="accent2">
                    <a:alpha val="50000"/>
                  </a:schemeClr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52460306226652131"/>
                  <c:y val="-4.7844476750627338E-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l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R&amp;D predicted: y = 480.41x + 900.56</a:t>
                    </a:r>
                    <a:br>
                      <a:rPr lang="en-US" baseline="0"/>
                    </a:br>
                    <a:r>
                      <a:rPr lang="en-US" baseline="0"/>
                      <a:t>R² = 0.8335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l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'pivot for Interaction'!$N$16:$N$50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</c:numCache>
            </c:numRef>
          </c:xVal>
          <c:yVal>
            <c:numRef>
              <c:f>'pivot for Interaction'!$P$16:$P$50</c:f>
              <c:numCache>
                <c:formatCode>General</c:formatCode>
                <c:ptCount val="35"/>
                <c:pt idx="0">
                  <c:v>2177.5021875000002</c:v>
                </c:pt>
                <c:pt idx="1">
                  <c:v>2719.0526315789475</c:v>
                </c:pt>
                <c:pt idx="2">
                  <c:v>2964.2272727272725</c:v>
                </c:pt>
                <c:pt idx="3">
                  <c:v>3333.8139534883721</c:v>
                </c:pt>
                <c:pt idx="4">
                  <c:v>3133.155172413793</c:v>
                </c:pt>
                <c:pt idx="5">
                  <c:v>3530.7530864197529</c:v>
                </c:pt>
                <c:pt idx="6">
                  <c:v>3624.3090909090911</c:v>
                </c:pt>
                <c:pt idx="7">
                  <c:v>3610.8358208955224</c:v>
                </c:pt>
                <c:pt idx="8">
                  <c:v>6355.7868852459014</c:v>
                </c:pt>
                <c:pt idx="9">
                  <c:v>5617.977272727273</c:v>
                </c:pt>
                <c:pt idx="10">
                  <c:v>4993.208333333333</c:v>
                </c:pt>
                <c:pt idx="11">
                  <c:v>5689.8275862068967</c:v>
                </c:pt>
                <c:pt idx="12">
                  <c:v>6777.4210526315792</c:v>
                </c:pt>
                <c:pt idx="13">
                  <c:v>7179.5555555555557</c:v>
                </c:pt>
                <c:pt idx="14">
                  <c:v>7009.04</c:v>
                </c:pt>
                <c:pt idx="15">
                  <c:v>8600.681818181818</c:v>
                </c:pt>
                <c:pt idx="16">
                  <c:v>6358.8461538461543</c:v>
                </c:pt>
                <c:pt idx="17">
                  <c:v>6523.8</c:v>
                </c:pt>
                <c:pt idx="18">
                  <c:v>5935.6875</c:v>
                </c:pt>
                <c:pt idx="19">
                  <c:v>6230.818181818182</c:v>
                </c:pt>
                <c:pt idx="20">
                  <c:v>16557.40846153846</c:v>
                </c:pt>
                <c:pt idx="21">
                  <c:v>16147.272727272728</c:v>
                </c:pt>
                <c:pt idx="22">
                  <c:v>15656.100769230768</c:v>
                </c:pt>
                <c:pt idx="23">
                  <c:v>14929.807857142858</c:v>
                </c:pt>
                <c:pt idx="24">
                  <c:v>14633.755454545455</c:v>
                </c:pt>
                <c:pt idx="25">
                  <c:v>17228.099999999999</c:v>
                </c:pt>
                <c:pt idx="26">
                  <c:v>14315.5</c:v>
                </c:pt>
                <c:pt idx="27">
                  <c:v>15247.28875</c:v>
                </c:pt>
                <c:pt idx="28">
                  <c:v>15134.615714285714</c:v>
                </c:pt>
                <c:pt idx="29">
                  <c:v>14618.6</c:v>
                </c:pt>
                <c:pt idx="30">
                  <c:v>15614.714285714286</c:v>
                </c:pt>
                <c:pt idx="31">
                  <c:v>15891.885</c:v>
                </c:pt>
                <c:pt idx="32">
                  <c:v>14436.25</c:v>
                </c:pt>
                <c:pt idx="33">
                  <c:v>15602.577499999999</c:v>
                </c:pt>
                <c:pt idx="34">
                  <c:v>15798.5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A4BE-C141-8C25-F996139E9CD4}"/>
            </c:ext>
          </c:extLst>
        </c:ser>
        <c:ser>
          <c:idx val="2"/>
          <c:order val="2"/>
          <c:tx>
            <c:strRef>
              <c:f>'pivot for Interaction'!$Q$15</c:f>
              <c:strCache>
                <c:ptCount val="1"/>
                <c:pt idx="0">
                  <c:v>Sales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3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3">
                    <a:satMod val="175000"/>
                    <a:alpha val="25000"/>
                  </a:schemeClr>
                </a:glow>
              </a:effectLst>
            </c:spPr>
          </c:marker>
          <c:trendline>
            <c:spPr>
              <a:ln w="25400" cap="rnd">
                <a:solidFill>
                  <a:schemeClr val="accent3">
                    <a:alpha val="50000"/>
                  </a:schemeClr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25400" cap="rnd">
                <a:solidFill>
                  <a:schemeClr val="accent3">
                    <a:alpha val="50000"/>
                  </a:schemeClr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25400" cap="rnd">
                <a:solidFill>
                  <a:schemeClr val="accent3">
                    <a:alpha val="50000"/>
                  </a:schemeClr>
                </a:solidFill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53441149208154703"/>
                  <c:y val="8.1604039262352629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lt1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baseline="0"/>
                      <a:t>Sales predicted: y = 452x + 1711.6</a:t>
                    </a:r>
                    <a:br>
                      <a:rPr lang="en-US" baseline="0"/>
                    </a:br>
                    <a:r>
                      <a:rPr lang="en-US" baseline="0"/>
                      <a:t>R² = 0.7688</a:t>
                    </a:r>
                    <a:endParaRPr lang="en-US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l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'pivot for Interaction'!$N$16:$N$50</c:f>
              <c:numCache>
                <c:formatCode>General</c:formatCode>
                <c:ptCount val="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</c:numCache>
            </c:numRef>
          </c:xVal>
          <c:yVal>
            <c:numRef>
              <c:f>'pivot for Interaction'!$Q$16:$Q$50</c:f>
              <c:numCache>
                <c:formatCode>General</c:formatCode>
                <c:ptCount val="35"/>
                <c:pt idx="0">
                  <c:v>2075.1149999999998</c:v>
                </c:pt>
                <c:pt idx="1">
                  <c:v>2479.6</c:v>
                </c:pt>
                <c:pt idx="2">
                  <c:v>2596.6666666666665</c:v>
                </c:pt>
                <c:pt idx="3">
                  <c:v>4446.2941176470586</c:v>
                </c:pt>
                <c:pt idx="4">
                  <c:v>4159.4137931034484</c:v>
                </c:pt>
                <c:pt idx="5">
                  <c:v>6071.083333333333</c:v>
                </c:pt>
                <c:pt idx="6">
                  <c:v>6004.1428571428569</c:v>
                </c:pt>
                <c:pt idx="7">
                  <c:v>5757.9677419354839</c:v>
                </c:pt>
                <c:pt idx="8">
                  <c:v>6973.15625</c:v>
                </c:pt>
                <c:pt idx="9">
                  <c:v>6948.7096774193551</c:v>
                </c:pt>
                <c:pt idx="10">
                  <c:v>6755.363636363636</c:v>
                </c:pt>
                <c:pt idx="11">
                  <c:v>6543.9411764705883</c:v>
                </c:pt>
                <c:pt idx="12">
                  <c:v>5907.333333333333</c:v>
                </c:pt>
                <c:pt idx="13">
                  <c:v>8069.545454545455</c:v>
                </c:pt>
                <c:pt idx="14">
                  <c:v>7592.1333333333332</c:v>
                </c:pt>
                <c:pt idx="15">
                  <c:v>7543.2307692307695</c:v>
                </c:pt>
                <c:pt idx="16">
                  <c:v>7321.8571428571431</c:v>
                </c:pt>
                <c:pt idx="17">
                  <c:v>7758.8571428571431</c:v>
                </c:pt>
                <c:pt idx="18">
                  <c:v>4820</c:v>
                </c:pt>
                <c:pt idx="19">
                  <c:v>6983</c:v>
                </c:pt>
                <c:pt idx="20">
                  <c:v>14737.385</c:v>
                </c:pt>
                <c:pt idx="21">
                  <c:v>14756.777777777777</c:v>
                </c:pt>
                <c:pt idx="22">
                  <c:v>12922.714285714286</c:v>
                </c:pt>
                <c:pt idx="23">
                  <c:v>11462.333333333334</c:v>
                </c:pt>
                <c:pt idx="24">
                  <c:v>14373.333333333334</c:v>
                </c:pt>
                <c:pt idx="25">
                  <c:v>18369</c:v>
                </c:pt>
                <c:pt idx="26">
                  <c:v>18449</c:v>
                </c:pt>
                <c:pt idx="27">
                  <c:v>12876.5</c:v>
                </c:pt>
                <c:pt idx="28">
                  <c:v>16718</c:v>
                </c:pt>
                <c:pt idx="29">
                  <c:v>7525</c:v>
                </c:pt>
                <c:pt idx="30">
                  <c:v>17526.654999999999</c:v>
                </c:pt>
                <c:pt idx="31">
                  <c:v>16817.5</c:v>
                </c:pt>
                <c:pt idx="32">
                  <c:v>19347.154999999999</c:v>
                </c:pt>
                <c:pt idx="33">
                  <c:v>16856</c:v>
                </c:pt>
                <c:pt idx="34">
                  <c:v>15121.666666666666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A-A4BE-C141-8C25-F996139E9C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82095632"/>
        <c:axId val="882096288"/>
      </c:scatterChart>
      <c:valAx>
        <c:axId val="8820956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Working 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2096288"/>
        <c:crosses val="autoZero"/>
        <c:crossBetween val="midCat"/>
      </c:valAx>
      <c:valAx>
        <c:axId val="882096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Monthly Income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209563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t"/>
      <c:legendEntry>
        <c:idx val="4"/>
        <c:delete val="1"/>
      </c:legendEntry>
      <c:legendEntry>
        <c:idx val="5"/>
        <c:delete val="1"/>
      </c:legendEntry>
      <c:legendEntry>
        <c:idx val="7"/>
        <c:delete val="1"/>
      </c:legendEntry>
      <c:legendEntry>
        <c:idx val="8"/>
        <c:delete val="1"/>
      </c:legendEntry>
      <c:legendEntry>
        <c:idx val="9"/>
        <c:delete val="1"/>
      </c:legendEntry>
      <c:layout>
        <c:manualLayout>
          <c:xMode val="edge"/>
          <c:yMode val="edge"/>
          <c:x val="0.17763971811100879"/>
          <c:y val="7.5497843213953503E-2"/>
          <c:w val="0.73133322963902414"/>
          <c:h val="7.27257438158268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Data!$A$2:$A$1472</cx:f>
        <cx:lvl ptCount="1471" formatCode="General">
          <cx:pt idx="0">41</cx:pt>
          <cx:pt idx="1">49</cx:pt>
          <cx:pt idx="2">37</cx:pt>
          <cx:pt idx="3">33</cx:pt>
          <cx:pt idx="4">27</cx:pt>
          <cx:pt idx="5">32</cx:pt>
          <cx:pt idx="6">59</cx:pt>
          <cx:pt idx="7">30</cx:pt>
          <cx:pt idx="8">38</cx:pt>
          <cx:pt idx="9">36</cx:pt>
          <cx:pt idx="10">35</cx:pt>
          <cx:pt idx="11">29</cx:pt>
          <cx:pt idx="12">31</cx:pt>
          <cx:pt idx="13">34</cx:pt>
          <cx:pt idx="14">28</cx:pt>
          <cx:pt idx="15">29</cx:pt>
          <cx:pt idx="16">32</cx:pt>
          <cx:pt idx="17">22</cx:pt>
          <cx:pt idx="18">53</cx:pt>
          <cx:pt idx="19">38</cx:pt>
          <cx:pt idx="20">24</cx:pt>
          <cx:pt idx="21">36</cx:pt>
          <cx:pt idx="22">34</cx:pt>
          <cx:pt idx="23">21</cx:pt>
          <cx:pt idx="24">34</cx:pt>
          <cx:pt idx="25">53</cx:pt>
          <cx:pt idx="26">32</cx:pt>
          <cx:pt idx="27">42</cx:pt>
          <cx:pt idx="28">44</cx:pt>
          <cx:pt idx="29">46</cx:pt>
          <cx:pt idx="30">33</cx:pt>
          <cx:pt idx="31">44</cx:pt>
          <cx:pt idx="32">30</cx:pt>
          <cx:pt idx="33">39</cx:pt>
          <cx:pt idx="34">24</cx:pt>
          <cx:pt idx="35">43</cx:pt>
          <cx:pt idx="36">50</cx:pt>
          <cx:pt idx="37">35</cx:pt>
          <cx:pt idx="38">36</cx:pt>
          <cx:pt idx="39">33</cx:pt>
          <cx:pt idx="40">35</cx:pt>
          <cx:pt idx="41">27</cx:pt>
          <cx:pt idx="42">26</cx:pt>
          <cx:pt idx="43">27</cx:pt>
          <cx:pt idx="44">30</cx:pt>
          <cx:pt idx="45">41</cx:pt>
          <cx:pt idx="46">34</cx:pt>
          <cx:pt idx="47">37</cx:pt>
          <cx:pt idx="48">46</cx:pt>
          <cx:pt idx="49">35</cx:pt>
          <cx:pt idx="50">48</cx:pt>
          <cx:pt idx="51">28</cx:pt>
          <cx:pt idx="52">44</cx:pt>
          <cx:pt idx="53">35</cx:pt>
          <cx:pt idx="54">26</cx:pt>
          <cx:pt idx="55">33</cx:pt>
          <cx:pt idx="56">35</cx:pt>
          <cx:pt idx="57">35</cx:pt>
          <cx:pt idx="58">31</cx:pt>
          <cx:pt idx="59">37</cx:pt>
          <cx:pt idx="60">32</cx:pt>
          <cx:pt idx="61">38</cx:pt>
          <cx:pt idx="62">50</cx:pt>
          <cx:pt idx="63">59</cx:pt>
          <cx:pt idx="64">36</cx:pt>
          <cx:pt idx="65">55</cx:pt>
          <cx:pt idx="66">36</cx:pt>
          <cx:pt idx="67">45</cx:pt>
          <cx:pt idx="68">35</cx:pt>
          <cx:pt idx="69">36</cx:pt>
          <cx:pt idx="70">59</cx:pt>
          <cx:pt idx="71">29</cx:pt>
          <cx:pt idx="72">31</cx:pt>
          <cx:pt idx="73">32</cx:pt>
          <cx:pt idx="74">36</cx:pt>
          <cx:pt idx="75">31</cx:pt>
          <cx:pt idx="76">35</cx:pt>
          <cx:pt idx="77">45</cx:pt>
          <cx:pt idx="78">37</cx:pt>
          <cx:pt idx="79">46</cx:pt>
          <cx:pt idx="80">30</cx:pt>
          <cx:pt idx="81">35</cx:pt>
          <cx:pt idx="82">55</cx:pt>
          <cx:pt idx="83">38</cx:pt>
          <cx:pt idx="84">34</cx:pt>
          <cx:pt idx="85">56</cx:pt>
          <cx:pt idx="86">23</cx:pt>
          <cx:pt idx="87">51</cx:pt>
          <cx:pt idx="88">30</cx:pt>
          <cx:pt idx="89">46</cx:pt>
          <cx:pt idx="90">40</cx:pt>
          <cx:pt idx="91">51</cx:pt>
          <cx:pt idx="92">30</cx:pt>
          <cx:pt idx="93">46</cx:pt>
          <cx:pt idx="94">32</cx:pt>
          <cx:pt idx="95">54</cx:pt>
          <cx:pt idx="96">24</cx:pt>
          <cx:pt idx="97">28</cx:pt>
          <cx:pt idx="98">58</cx:pt>
          <cx:pt idx="99">44</cx:pt>
          <cx:pt idx="100">37</cx:pt>
          <cx:pt idx="101">32</cx:pt>
          <cx:pt idx="102">20</cx:pt>
          <cx:pt idx="103">34</cx:pt>
          <cx:pt idx="104">37</cx:pt>
          <cx:pt idx="105">59</cx:pt>
          <cx:pt idx="106">50</cx:pt>
          <cx:pt idx="107">25</cx:pt>
          <cx:pt idx="108">25</cx:pt>
          <cx:pt idx="109">22</cx:pt>
          <cx:pt idx="110">51</cx:pt>
          <cx:pt idx="111">34</cx:pt>
          <cx:pt idx="112">54</cx:pt>
          <cx:pt idx="113">24</cx:pt>
          <cx:pt idx="114">34</cx:pt>
          <cx:pt idx="115">37</cx:pt>
          <cx:pt idx="116">34</cx:pt>
          <cx:pt idx="117">36</cx:pt>
          <cx:pt idx="118">36</cx:pt>
          <cx:pt idx="119">43</cx:pt>
          <cx:pt idx="120">30</cx:pt>
          <cx:pt idx="121">33</cx:pt>
          <cx:pt idx="122">56</cx:pt>
          <cx:pt idx="123">51</cx:pt>
          <cx:pt idx="124">31</cx:pt>
          <cx:pt idx="125">26</cx:pt>
          <cx:pt idx="126">58</cx:pt>
          <cx:pt idx="127">19</cx:pt>
          <cx:pt idx="128">22</cx:pt>
          <cx:pt idx="129">49</cx:pt>
          <cx:pt idx="130">43</cx:pt>
          <cx:pt idx="131">50</cx:pt>
          <cx:pt idx="132">31</cx:pt>
          <cx:pt idx="133">41</cx:pt>
          <cx:pt idx="134">26</cx:pt>
          <cx:pt idx="135">36</cx:pt>
          <cx:pt idx="136">51</cx:pt>
          <cx:pt idx="137">39</cx:pt>
          <cx:pt idx="138">25</cx:pt>
          <cx:pt idx="139">30</cx:pt>
          <cx:pt idx="140">32</cx:pt>
          <cx:pt idx="141">45</cx:pt>
          <cx:pt idx="142">38</cx:pt>
          <cx:pt idx="143">30</cx:pt>
          <cx:pt idx="144">32</cx:pt>
          <cx:pt idx="145">30</cx:pt>
          <cx:pt idx="146">30</cx:pt>
          <cx:pt idx="147">41</cx:pt>
          <cx:pt idx="148">41</cx:pt>
          <cx:pt idx="149">19</cx:pt>
          <cx:pt idx="150">40</cx:pt>
          <cx:pt idx="151">35</cx:pt>
          <cx:pt idx="152">53</cx:pt>
          <cx:pt idx="153">45</cx:pt>
          <cx:pt idx="154">32</cx:pt>
          <cx:pt idx="155">29</cx:pt>
          <cx:pt idx="156">51</cx:pt>
          <cx:pt idx="157">58</cx:pt>
          <cx:pt idx="158">40</cx:pt>
          <cx:pt idx="159">34</cx:pt>
          <cx:pt idx="160">22</cx:pt>
          <cx:pt idx="161">27</cx:pt>
          <cx:pt idx="162">28</cx:pt>
          <cx:pt idx="163">57</cx:pt>
          <cx:pt idx="164">27</cx:pt>
          <cx:pt idx="165">50</cx:pt>
          <cx:pt idx="166">41</cx:pt>
          <cx:pt idx="167">30</cx:pt>
          <cx:pt idx="168">38</cx:pt>
          <cx:pt idx="169">32</cx:pt>
          <cx:pt idx="170">27</cx:pt>
          <cx:pt idx="171">19</cx:pt>
          <cx:pt idx="172">36</cx:pt>
          <cx:pt idx="173">30</cx:pt>
          <cx:pt idx="174">45</cx:pt>
          <cx:pt idx="175">56</cx:pt>
          <cx:pt idx="176">33</cx:pt>
          <cx:pt idx="177">19</cx:pt>
          <cx:pt idx="178">46</cx:pt>
          <cx:pt idx="179">38</cx:pt>
          <cx:pt idx="180">31</cx:pt>
          <cx:pt idx="181">34</cx:pt>
          <cx:pt idx="182">41</cx:pt>
          <cx:pt idx="183">50</cx:pt>
          <cx:pt idx="184">53</cx:pt>
          <cx:pt idx="185">33</cx:pt>
          <cx:pt idx="186">40</cx:pt>
          <cx:pt idx="187">55</cx:pt>
          <cx:pt idx="188">34</cx:pt>
          <cx:pt idx="189">51</cx:pt>
          <cx:pt idx="190">52</cx:pt>
          <cx:pt idx="191">27</cx:pt>
          <cx:pt idx="192">35</cx:pt>
          <cx:pt idx="193">43</cx:pt>
          <cx:pt idx="194">45</cx:pt>
          <cx:pt idx="195">37</cx:pt>
          <cx:pt idx="196">35</cx:pt>
          <cx:pt idx="197">42</cx:pt>
          <cx:pt idx="198">38</cx:pt>
          <cx:pt idx="199">38</cx:pt>
          <cx:pt idx="200">27</cx:pt>
          <cx:pt idx="201">49</cx:pt>
          <cx:pt idx="202">34</cx:pt>
          <cx:pt idx="203">40</cx:pt>
          <cx:pt idx="204">38</cx:pt>
          <cx:pt idx="205">29</cx:pt>
          <cx:pt idx="206">22</cx:pt>
          <cx:pt idx="207">36</cx:pt>
          <cx:pt idx="208">40</cx:pt>
          <cx:pt idx="209">46</cx:pt>
          <cx:pt idx="210">32</cx:pt>
          <cx:pt idx="211">30</cx:pt>
          <cx:pt idx="212">27</cx:pt>
          <cx:pt idx="213">51</cx:pt>
          <cx:pt idx="214">30</cx:pt>
          <cx:pt idx="215">41</cx:pt>
          <cx:pt idx="216">30</cx:pt>
          <cx:pt idx="217">29</cx:pt>
          <cx:pt idx="218">45</cx:pt>
          <cx:pt idx="219">54</cx:pt>
          <cx:pt idx="220">36</cx:pt>
          <cx:pt idx="221">33</cx:pt>
          <cx:pt idx="222">37</cx:pt>
          <cx:pt idx="223">38</cx:pt>
          <cx:pt idx="224">31</cx:pt>
          <cx:pt idx="225">59</cx:pt>
          <cx:pt idx="226">37</cx:pt>
          <cx:pt idx="227">29</cx:pt>
          <cx:pt idx="228">35</cx:pt>
          <cx:pt idx="229">29</cx:pt>
          <cx:pt idx="230">52</cx:pt>
          <cx:pt idx="231">42</cx:pt>
          <cx:pt idx="232">59</cx:pt>
          <cx:pt idx="233">50</cx:pt>
          <cx:pt idx="234">33</cx:pt>
          <cx:pt idx="235">43</cx:pt>
          <cx:pt idx="236">33</cx:pt>
          <cx:pt idx="237">52</cx:pt>
          <cx:pt idx="238">32</cx:pt>
          <cx:pt idx="239">32</cx:pt>
          <cx:pt idx="240">39</cx:pt>
          <cx:pt idx="241">32</cx:pt>
          <cx:pt idx="242">41</cx:pt>
          <cx:pt idx="243">40</cx:pt>
          <cx:pt idx="244">45</cx:pt>
          <cx:pt idx="245">31</cx:pt>
          <cx:pt idx="246">33</cx:pt>
          <cx:pt idx="247">34</cx:pt>
          <cx:pt idx="248">37</cx:pt>
          <cx:pt idx="249">45</cx:pt>
          <cx:pt idx="250">37</cx:pt>
          <cx:pt idx="251">39</cx:pt>
          <cx:pt idx="252">29</cx:pt>
          <cx:pt idx="253">42</cx:pt>
          <cx:pt idx="254">29</cx:pt>
          <cx:pt idx="255">25</cx:pt>
          <cx:pt idx="256">42</cx:pt>
          <cx:pt idx="257">40</cx:pt>
          <cx:pt idx="258">51</cx:pt>
          <cx:pt idx="259">31</cx:pt>
          <cx:pt idx="260">32</cx:pt>
          <cx:pt idx="261">38</cx:pt>
          <cx:pt idx="262">32</cx:pt>
          <cx:pt idx="263">46</cx:pt>
          <cx:pt idx="264">28</cx:pt>
          <cx:pt idx="265">29</cx:pt>
          <cx:pt idx="266">31</cx:pt>
          <cx:pt idx="267">25</cx:pt>
          <cx:pt idx="268">45</cx:pt>
          <cx:pt idx="269">36</cx:pt>
          <cx:pt idx="270">55</cx:pt>
          <cx:pt idx="271">47</cx:pt>
          <cx:pt idx="272">28</cx:pt>
          <cx:pt idx="273">37</cx:pt>
          <cx:pt idx="274">21</cx:pt>
          <cx:pt idx="275">37</cx:pt>
          <cx:pt idx="276">35</cx:pt>
          <cx:pt idx="277">38</cx:pt>
          <cx:pt idx="278">26</cx:pt>
          <cx:pt idx="279">50</cx:pt>
          <cx:pt idx="280">53</cx:pt>
          <cx:pt idx="281">42</cx:pt>
          <cx:pt idx="282">29</cx:pt>
          <cx:pt idx="283">55</cx:pt>
          <cx:pt idx="284">26</cx:pt>
          <cx:pt idx="285">37</cx:pt>
          <cx:pt idx="286">44</cx:pt>
          <cx:pt idx="287">38</cx:pt>
          <cx:pt idx="288">26</cx:pt>
          <cx:pt idx="289">28</cx:pt>
          <cx:pt idx="290">49</cx:pt>
          <cx:pt idx="291">36</cx:pt>
          <cx:pt idx="292">31</cx:pt>
          <cx:pt idx="293">26</cx:pt>
          <cx:pt idx="294">37</cx:pt>
          <cx:pt idx="295">42</cx:pt>
          <cx:pt idx="296">18</cx:pt>
          <cx:pt idx="297">35</cx:pt>
          <cx:pt idx="298">36</cx:pt>
          <cx:pt idx="299">51</cx:pt>
          <cx:pt idx="300">41</cx:pt>
          <cx:pt idx="301">18</cx:pt>
          <cx:pt idx="302">28</cx:pt>
          <cx:pt idx="303">31</cx:pt>
          <cx:pt idx="304">39</cx:pt>
          <cx:pt idx="305">36</cx:pt>
          <cx:pt idx="306">32</cx:pt>
          <cx:pt idx="307">38</cx:pt>
          <cx:pt idx="308">58</cx:pt>
          <cx:pt idx="309">31</cx:pt>
          <cx:pt idx="310">31</cx:pt>
          <cx:pt idx="311">45</cx:pt>
          <cx:pt idx="312">31</cx:pt>
          <cx:pt idx="313">33</cx:pt>
          <cx:pt idx="314">39</cx:pt>
          <cx:pt idx="315">43</cx:pt>
          <cx:pt idx="316">49</cx:pt>
          <cx:pt idx="317">52</cx:pt>
          <cx:pt idx="318">27</cx:pt>
          <cx:pt idx="319">32</cx:pt>
          <cx:pt idx="320">27</cx:pt>
          <cx:pt idx="321">31</cx:pt>
          <cx:pt idx="322">32</cx:pt>
          <cx:pt idx="323">28</cx:pt>
          <cx:pt idx="324">30</cx:pt>
          <cx:pt idx="325">31</cx:pt>
          <cx:pt idx="326">39</cx:pt>
          <cx:pt idx="327">39</cx:pt>
          <cx:pt idx="328">33</cx:pt>
          <cx:pt idx="329">47</cx:pt>
          <cx:pt idx="330">43</cx:pt>
          <cx:pt idx="331">27</cx:pt>
          <cx:pt idx="332">54</cx:pt>
          <cx:pt idx="333">43</cx:pt>
          <cx:pt idx="334">45</cx:pt>
          <cx:pt idx="335">40</cx:pt>
          <cx:pt idx="336">29</cx:pt>
          <cx:pt idx="337">29</cx:pt>
          <cx:pt idx="338">30</cx:pt>
          <cx:pt idx="339">27</cx:pt>
          <cx:pt idx="340">37</cx:pt>
          <cx:pt idx="341">38</cx:pt>
          <cx:pt idx="342">31</cx:pt>
          <cx:pt idx="343">29</cx:pt>
          <cx:pt idx="344">35</cx:pt>
          <cx:pt idx="345">23</cx:pt>
          <cx:pt idx="346">41</cx:pt>
          <cx:pt idx="347">47</cx:pt>
          <cx:pt idx="348">42</cx:pt>
          <cx:pt idx="349">29</cx:pt>
          <cx:pt idx="350">42</cx:pt>
          <cx:pt idx="351">32</cx:pt>
          <cx:pt idx="352">48</cx:pt>
          <cx:pt idx="353">37</cx:pt>
          <cx:pt idx="354">30</cx:pt>
          <cx:pt idx="355">26</cx:pt>
          <cx:pt idx="356">42</cx:pt>
          <cx:pt idx="357">21</cx:pt>
          <cx:pt idx="358">36</cx:pt>
          <cx:pt idx="359">36</cx:pt>
          <cx:pt idx="360">57</cx:pt>
          <cx:pt idx="361">40</cx:pt>
          <cx:pt idx="362">21</cx:pt>
          <cx:pt idx="363">33</cx:pt>
          <cx:pt idx="364">37</cx:pt>
          <cx:pt idx="365">46</cx:pt>
          <cx:pt idx="366">41</cx:pt>
          <cx:pt idx="367">50</cx:pt>
          <cx:pt idx="368">40</cx:pt>
          <cx:pt idx="369">31</cx:pt>
          <cx:pt idx="370">21</cx:pt>
          <cx:pt idx="371">29</cx:pt>
          <cx:pt idx="372">35</cx:pt>
          <cx:pt idx="373">27</cx:pt>
          <cx:pt idx="374">28</cx:pt>
          <cx:pt idx="375">49</cx:pt>
          <cx:pt idx="376">51</cx:pt>
          <cx:pt idx="377">36</cx:pt>
          <cx:pt idx="378">34</cx:pt>
          <cx:pt idx="379">55</cx:pt>
          <cx:pt idx="380">24</cx:pt>
          <cx:pt idx="381">30</cx:pt>
          <cx:pt idx="382">26</cx:pt>
          <cx:pt idx="383">22</cx:pt>
          <cx:pt idx="384">36</cx:pt>
          <cx:pt idx="385">30</cx:pt>
          <cx:pt idx="386">37</cx:pt>
          <cx:pt idx="387">40</cx:pt>
          <cx:pt idx="388">42</cx:pt>
          <cx:pt idx="389">37</cx:pt>
          <cx:pt idx="390">43</cx:pt>
          <cx:pt idx="391">40</cx:pt>
          <cx:pt idx="392">54</cx:pt>
          <cx:pt idx="393">34</cx:pt>
          <cx:pt idx="394">31</cx:pt>
          <cx:pt idx="395">43</cx:pt>
          <cx:pt idx="396">43</cx:pt>
          <cx:pt idx="397">25</cx:pt>
          <cx:pt idx="398">37</cx:pt>
          <cx:pt idx="399">31</cx:pt>
          <cx:pt idx="400">39</cx:pt>
          <cx:pt idx="401">56</cx:pt>
          <cx:pt idx="402">30</cx:pt>
          <cx:pt idx="403">41</cx:pt>
          <cx:pt idx="404">28</cx:pt>
          <cx:pt idx="405">25</cx:pt>
          <cx:pt idx="406">52</cx:pt>
          <cx:pt idx="407">45</cx:pt>
          <cx:pt idx="408">52</cx:pt>
          <cx:pt idx="409">42</cx:pt>
          <cx:pt idx="410">30</cx:pt>
          <cx:pt idx="411">60</cx:pt>
          <cx:pt idx="412">46</cx:pt>
          <cx:pt idx="413">42</cx:pt>
          <cx:pt idx="414">24</cx:pt>
          <cx:pt idx="415">34</cx:pt>
          <cx:pt idx="416">38</cx:pt>
          <cx:pt idx="417">40</cx:pt>
          <cx:pt idx="418">26</cx:pt>
          <cx:pt idx="419">30</cx:pt>
          <cx:pt idx="420">29</cx:pt>
          <cx:pt idx="421">29</cx:pt>
          <cx:pt idx="422">19</cx:pt>
          <cx:pt idx="423">30</cx:pt>
          <cx:pt idx="424">57</cx:pt>
          <cx:pt idx="425">50</cx:pt>
          <cx:pt idx="426">30</cx:pt>
          <cx:pt idx="427">60</cx:pt>
          <cx:pt idx="428">47</cx:pt>
          <cx:pt idx="429">46</cx:pt>
          <cx:pt idx="430">35</cx:pt>
          <cx:pt idx="431">54</cx:pt>
          <cx:pt idx="432">34</cx:pt>
          <cx:pt idx="433">46</cx:pt>
          <cx:pt idx="434">31</cx:pt>
          <cx:pt idx="435">33</cx:pt>
          <cx:pt idx="436">33</cx:pt>
          <cx:pt idx="437">30</cx:pt>
          <cx:pt idx="438">35</cx:pt>
          <cx:pt idx="439">31</cx:pt>
          <cx:pt idx="440">34</cx:pt>
          <cx:pt idx="441">42</cx:pt>
          <cx:pt idx="442">36</cx:pt>
          <cx:pt idx="443">22</cx:pt>
          <cx:pt idx="444">48</cx:pt>
          <cx:pt idx="445">55</cx:pt>
          <cx:pt idx="446">41</cx:pt>
          <cx:pt idx="447">35</cx:pt>
          <cx:pt idx="448">40</cx:pt>
          <cx:pt idx="449">39</cx:pt>
          <cx:pt idx="450">31</cx:pt>
          <cx:pt idx="451">42</cx:pt>
          <cx:pt idx="452">45</cx:pt>
          <cx:pt idx="453">26</cx:pt>
          <cx:pt idx="454">29</cx:pt>
          <cx:pt idx="455">33</cx:pt>
          <cx:pt idx="456">31</cx:pt>
          <cx:pt idx="457">18</cx:pt>
          <cx:pt idx="458">40</cx:pt>
          <cx:pt idx="459">41</cx:pt>
          <cx:pt idx="460">26</cx:pt>
          <cx:pt idx="461">35</cx:pt>
          <cx:pt idx="462">34</cx:pt>
          <cx:pt idx="463">26</cx:pt>
          <cx:pt idx="464">37</cx:pt>
          <cx:pt idx="465">46</cx:pt>
          <cx:pt idx="466">41</cx:pt>
          <cx:pt idx="467">37</cx:pt>
          <cx:pt idx="468">52</cx:pt>
          <cx:pt idx="469">32</cx:pt>
          <cx:pt idx="470">24</cx:pt>
          <cx:pt idx="471">38</cx:pt>
          <cx:pt idx="472">37</cx:pt>
          <cx:pt idx="473">49</cx:pt>
          <cx:pt idx="474">24</cx:pt>
          <cx:pt idx="475">26</cx:pt>
          <cx:pt idx="476">24</cx:pt>
          <cx:pt idx="477">50</cx:pt>
          <cx:pt idx="478">25</cx:pt>
          <cx:pt idx="479">24</cx:pt>
          <cx:pt idx="480">30</cx:pt>
          <cx:pt idx="481">34</cx:pt>
          <cx:pt idx="482">31</cx:pt>
          <cx:pt idx="483">35</cx:pt>
          <cx:pt idx="484">31</cx:pt>
          <cx:pt idx="485">27</cx:pt>
          <cx:pt idx="486">37</cx:pt>
          <cx:pt idx="487">20</cx:pt>
          <cx:pt idx="488">42</cx:pt>
          <cx:pt idx="489">43</cx:pt>
          <cx:pt idx="490">38</cx:pt>
          <cx:pt idx="491">43</cx:pt>
          <cx:pt idx="492">48</cx:pt>
          <cx:pt idx="493">44</cx:pt>
          <cx:pt idx="494">34</cx:pt>
          <cx:pt idx="495">27</cx:pt>
          <cx:pt idx="496">21</cx:pt>
          <cx:pt idx="497">44</cx:pt>
          <cx:pt idx="498">22</cx:pt>
          <cx:pt idx="499">33</cx:pt>
          <cx:pt idx="500">32</cx:pt>
          <cx:pt idx="501">30</cx:pt>
          <cx:pt idx="502">53</cx:pt>
          <cx:pt idx="503">34</cx:pt>
          <cx:pt idx="504">45</cx:pt>
          <cx:pt idx="505">26</cx:pt>
          <cx:pt idx="506">37</cx:pt>
          <cx:pt idx="507">29</cx:pt>
          <cx:pt idx="508">35</cx:pt>
          <cx:pt idx="509">33</cx:pt>
          <cx:pt idx="510">54</cx:pt>
          <cx:pt idx="511">36</cx:pt>
          <cx:pt idx="512">27</cx:pt>
          <cx:pt idx="513">20</cx:pt>
          <cx:pt idx="514">33</cx:pt>
          <cx:pt idx="515">35</cx:pt>
          <cx:pt idx="516">23</cx:pt>
          <cx:pt idx="517">25</cx:pt>
          <cx:pt idx="518">38</cx:pt>
          <cx:pt idx="519">29</cx:pt>
          <cx:pt idx="520">48</cx:pt>
          <cx:pt idx="521">27</cx:pt>
          <cx:pt idx="522">37</cx:pt>
          <cx:pt idx="523">50</cx:pt>
          <cx:pt idx="524">34</cx:pt>
          <cx:pt idx="525">24</cx:pt>
          <cx:pt idx="526">39</cx:pt>
          <cx:pt idx="527">32</cx:pt>
          <cx:pt idx="528">50</cx:pt>
          <cx:pt idx="529">38</cx:pt>
          <cx:pt idx="530">27</cx:pt>
          <cx:pt idx="531">32</cx:pt>
          <cx:pt idx="532">47</cx:pt>
          <cx:pt idx="533">40</cx:pt>
          <cx:pt idx="534">53</cx:pt>
          <cx:pt idx="535">41</cx:pt>
          <cx:pt idx="536">60</cx:pt>
          <cx:pt idx="537">27</cx:pt>
          <cx:pt idx="538">41</cx:pt>
          <cx:pt idx="539">50</cx:pt>
          <cx:pt idx="540">28</cx:pt>
          <cx:pt idx="541">36</cx:pt>
          <cx:pt idx="542">38</cx:pt>
          <cx:pt idx="543">44</cx:pt>
          <cx:pt idx="544">47</cx:pt>
          <cx:pt idx="545">30</cx:pt>
          <cx:pt idx="546">29</cx:pt>
          <cx:pt idx="547">42</cx:pt>
          <cx:pt idx="548">43</cx:pt>
          <cx:pt idx="549">34</cx:pt>
          <cx:pt idx="550">23</cx:pt>
          <cx:pt idx="551">39</cx:pt>
          <cx:pt idx="552">56</cx:pt>
          <cx:pt idx="553">40</cx:pt>
          <cx:pt idx="554">27</cx:pt>
          <cx:pt idx="555">29</cx:pt>
          <cx:pt idx="556">53</cx:pt>
          <cx:pt idx="557">35</cx:pt>
          <cx:pt idx="558">32</cx:pt>
          <cx:pt idx="559">38</cx:pt>
          <cx:pt idx="560">34</cx:pt>
          <cx:pt idx="561">52</cx:pt>
          <cx:pt idx="562">33</cx:pt>
          <cx:pt idx="563">25</cx:pt>
          <cx:pt idx="564">45</cx:pt>
          <cx:pt idx="565">23</cx:pt>
          <cx:pt idx="566">47</cx:pt>
          <cx:pt idx="567">34</cx:pt>
          <cx:pt idx="568">55</cx:pt>
          <cx:pt idx="569">36</cx:pt>
          <cx:pt idx="570">52</cx:pt>
          <cx:pt idx="571">26</cx:pt>
          <cx:pt idx="572">29</cx:pt>
          <cx:pt idx="573">26</cx:pt>
          <cx:pt idx="574">34</cx:pt>
          <cx:pt idx="575">54</cx:pt>
          <cx:pt idx="576">27</cx:pt>
          <cx:pt idx="577">37</cx:pt>
          <cx:pt idx="578">38</cx:pt>
          <cx:pt idx="579">34</cx:pt>
          <cx:pt idx="580">35</cx:pt>
          <cx:pt idx="581">30</cx:pt>
          <cx:pt idx="582">40</cx:pt>
          <cx:pt idx="583">34</cx:pt>
          <cx:pt idx="584">42</cx:pt>
          <cx:pt idx="585">23</cx:pt>
          <cx:pt idx="586">24</cx:pt>
          <cx:pt idx="587">52</cx:pt>
          <cx:pt idx="588">50</cx:pt>
          <cx:pt idx="589">29</cx:pt>
          <cx:pt idx="590">33</cx:pt>
          <cx:pt idx="591">33</cx:pt>
          <cx:pt idx="592">47</cx:pt>
          <cx:pt idx="593">36</cx:pt>
          <cx:pt idx="594">29</cx:pt>
          <cx:pt idx="595">58</cx:pt>
          <cx:pt idx="596">35</cx:pt>
          <cx:pt idx="597">42</cx:pt>
          <cx:pt idx="598">28</cx:pt>
          <cx:pt idx="599">36</cx:pt>
          <cx:pt idx="600">32</cx:pt>
          <cx:pt idx="601">40</cx:pt>
          <cx:pt idx="602">30</cx:pt>
          <cx:pt idx="603">45</cx:pt>
          <cx:pt idx="604">42</cx:pt>
          <cx:pt idx="605">38</cx:pt>
          <cx:pt idx="606">34</cx:pt>
          <cx:pt idx="607">49</cx:pt>
          <cx:pt idx="608">55</cx:pt>
          <cx:pt idx="609">43</cx:pt>
          <cx:pt idx="610">27</cx:pt>
          <cx:pt idx="611">35</cx:pt>
          <cx:pt idx="612">28</cx:pt>
          <cx:pt idx="613">34</cx:pt>
          <cx:pt idx="614">26</cx:pt>
          <cx:pt idx="615">27</cx:pt>
          <cx:pt idx="616">51</cx:pt>
          <cx:pt idx="617">44</cx:pt>
          <cx:pt idx="618">25</cx:pt>
          <cx:pt idx="619">33</cx:pt>
          <cx:pt idx="620">35</cx:pt>
          <cx:pt idx="621">36</cx:pt>
          <cx:pt idx="622">32</cx:pt>
          <cx:pt idx="623">30</cx:pt>
          <cx:pt idx="624">53</cx:pt>
          <cx:pt idx="625">45</cx:pt>
          <cx:pt idx="626">32</cx:pt>
          <cx:pt idx="627">52</cx:pt>
          <cx:pt idx="628">37</cx:pt>
          <cx:pt idx="629">28</cx:pt>
          <cx:pt idx="630">22</cx:pt>
          <cx:pt idx="631">44</cx:pt>
          <cx:pt idx="632">42</cx:pt>
          <cx:pt idx="633">36</cx:pt>
          <cx:pt idx="634">25</cx:pt>
          <cx:pt idx="635">35</cx:pt>
          <cx:pt idx="636">35</cx:pt>
          <cx:pt idx="637">32</cx:pt>
          <cx:pt idx="638">25</cx:pt>
          <cx:pt idx="639">49</cx:pt>
          <cx:pt idx="640">24</cx:pt>
          <cx:pt idx="641">32</cx:pt>
          <cx:pt idx="642">38</cx:pt>
          <cx:pt idx="643">42</cx:pt>
          <cx:pt idx="644">31</cx:pt>
          <cx:pt idx="645">29</cx:pt>
          <cx:pt idx="646">53</cx:pt>
          <cx:pt idx="647">35</cx:pt>
          <cx:pt idx="648">37</cx:pt>
          <cx:pt idx="649">53</cx:pt>
          <cx:pt idx="650">43</cx:pt>
          <cx:pt idx="651">47</cx:pt>
          <cx:pt idx="652">37</cx:pt>
          <cx:pt idx="653">50</cx:pt>
          <cx:pt idx="654">39</cx:pt>
          <cx:pt idx="655">33</cx:pt>
          <cx:pt idx="656">32</cx:pt>
          <cx:pt idx="657">29</cx:pt>
          <cx:pt idx="658">44</cx:pt>
          <cx:pt idx="659">28</cx:pt>
          <cx:pt idx="660">58</cx:pt>
          <cx:pt idx="661">43</cx:pt>
          <cx:pt idx="662">20</cx:pt>
          <cx:pt idx="663">21</cx:pt>
          <cx:pt idx="664">36</cx:pt>
          <cx:pt idx="665">47</cx:pt>
          <cx:pt idx="666">22</cx:pt>
          <cx:pt idx="667">41</cx:pt>
          <cx:pt idx="668">28</cx:pt>
          <cx:pt idx="669">39</cx:pt>
          <cx:pt idx="670">27</cx:pt>
          <cx:pt idx="671">34</cx:pt>
          <cx:pt idx="672">42</cx:pt>
          <cx:pt idx="673">33</cx:pt>
          <cx:pt idx="674">58</cx:pt>
          <cx:pt idx="675">31</cx:pt>
          <cx:pt idx="676">35</cx:pt>
          <cx:pt idx="677">49</cx:pt>
          <cx:pt idx="678">48</cx:pt>
          <cx:pt idx="679">31</cx:pt>
          <cx:pt idx="680">36</cx:pt>
          <cx:pt idx="681">38</cx:pt>
          <cx:pt idx="682">32</cx:pt>
          <cx:pt idx="683">25</cx:pt>
          <cx:pt idx="684">40</cx:pt>
          <cx:pt idx="685">26</cx:pt>
          <cx:pt idx="686">41</cx:pt>
          <cx:pt idx="687">36</cx:pt>
          <cx:pt idx="688">19</cx:pt>
          <cx:pt idx="689">20</cx:pt>
          <cx:pt idx="690">31</cx:pt>
          <cx:pt idx="691">40</cx:pt>
          <cx:pt idx="692">32</cx:pt>
          <cx:pt idx="693">36</cx:pt>
          <cx:pt idx="694">33</cx:pt>
          <cx:pt idx="695">37</cx:pt>
          <cx:pt idx="696">45</cx:pt>
          <cx:pt idx="697">29</cx:pt>
          <cx:pt idx="698">35</cx:pt>
          <cx:pt idx="699">52</cx:pt>
          <cx:pt idx="700">58</cx:pt>
          <cx:pt idx="701">53</cx:pt>
          <cx:pt idx="702">30</cx:pt>
          <cx:pt idx="703">38</cx:pt>
          <cx:pt idx="704">35</cx:pt>
          <cx:pt idx="705">39</cx:pt>
          <cx:pt idx="706">40</cx:pt>
          <cx:pt idx="707">47</cx:pt>
          <cx:pt idx="708">36</cx:pt>
          <cx:pt idx="709">31</cx:pt>
          <cx:pt idx="710">33</cx:pt>
          <cx:pt idx="711">29</cx:pt>
          <cx:pt idx="712">33</cx:pt>
          <cx:pt idx="713">45</cx:pt>
          <cx:pt idx="714">50</cx:pt>
          <cx:pt idx="715">33</cx:pt>
          <cx:pt idx="716">41</cx:pt>
          <cx:pt idx="717">27</cx:pt>
          <cx:pt idx="718">45</cx:pt>
          <cx:pt idx="719">47</cx:pt>
          <cx:pt idx="720">30</cx:pt>
          <cx:pt idx="721">50</cx:pt>
          <cx:pt idx="722">38</cx:pt>
          <cx:pt idx="723">46</cx:pt>
          <cx:pt idx="724">24</cx:pt>
          <cx:pt idx="725">35</cx:pt>
          <cx:pt idx="726">31</cx:pt>
          <cx:pt idx="727">18</cx:pt>
          <cx:pt idx="728">54</cx:pt>
          <cx:pt idx="729">35</cx:pt>
          <cx:pt idx="730">30</cx:pt>
          <cx:pt idx="731">20</cx:pt>
          <cx:pt idx="732">30</cx:pt>
          <cx:pt idx="733">26</cx:pt>
          <cx:pt idx="734">22</cx:pt>
          <cx:pt idx="735">48</cx:pt>
          <cx:pt idx="736">48</cx:pt>
          <cx:pt idx="737">41</cx:pt>
          <cx:pt idx="738">39</cx:pt>
          <cx:pt idx="739">27</cx:pt>
          <cx:pt idx="740">35</cx:pt>
          <cx:pt idx="741">42</cx:pt>
          <cx:pt idx="742">50</cx:pt>
          <cx:pt idx="743">59</cx:pt>
          <cx:pt idx="744">37</cx:pt>
          <cx:pt idx="745">55</cx:pt>
          <cx:pt idx="746">41</cx:pt>
          <cx:pt idx="747">38</cx:pt>
          <cx:pt idx="748">26</cx:pt>
          <cx:pt idx="749">52</cx:pt>
          <cx:pt idx="750">44</cx:pt>
          <cx:pt idx="751">50</cx:pt>
          <cx:pt idx="752">36</cx:pt>
          <cx:pt idx="753">39</cx:pt>
          <cx:pt idx="754">33</cx:pt>
          <cx:pt idx="755">45</cx:pt>
          <cx:pt idx="756">32</cx:pt>
          <cx:pt idx="757">34</cx:pt>
          <cx:pt idx="758">59</cx:pt>
          <cx:pt idx="759">45</cx:pt>
          <cx:pt idx="760">53</cx:pt>
          <cx:pt idx="761">36</cx:pt>
          <cx:pt idx="762">26</cx:pt>
          <cx:pt idx="763">34</cx:pt>
          <cx:pt idx="764">28</cx:pt>
          <cx:pt idx="765">38</cx:pt>
          <cx:pt idx="766">50</cx:pt>
          <cx:pt idx="767">37</cx:pt>
          <cx:pt idx="768">40</cx:pt>
          <cx:pt idx="769">26</cx:pt>
          <cx:pt idx="770">46</cx:pt>
          <cx:pt idx="771">54</cx:pt>
          <cx:pt idx="772">56</cx:pt>
          <cx:pt idx="773">36</cx:pt>
          <cx:pt idx="774">55</cx:pt>
          <cx:pt idx="775">43</cx:pt>
          <cx:pt idx="776">20</cx:pt>
          <cx:pt idx="777">21</cx:pt>
          <cx:pt idx="778">46</cx:pt>
          <cx:pt idx="779">51</cx:pt>
          <cx:pt idx="780">28</cx:pt>
          <cx:pt idx="781">26</cx:pt>
          <cx:pt idx="782">30</cx:pt>
          <cx:pt idx="783">41</cx:pt>
          <cx:pt idx="784">38</cx:pt>
          <cx:pt idx="785">40</cx:pt>
          <cx:pt idx="786">27</cx:pt>
          <cx:pt idx="787">55</cx:pt>
          <cx:pt idx="788">28</cx:pt>
          <cx:pt idx="789">44</cx:pt>
          <cx:pt idx="790">33</cx:pt>
          <cx:pt idx="791">35</cx:pt>
          <cx:pt idx="792">33</cx:pt>
          <cx:pt idx="793">28</cx:pt>
          <cx:pt idx="794">34</cx:pt>
          <cx:pt idx="795">37</cx:pt>
          <cx:pt idx="796">25</cx:pt>
          <cx:pt idx="797">26</cx:pt>
          <cx:pt idx="798">33</cx:pt>
          <cx:pt idx="799">42</cx:pt>
          <cx:pt idx="800">28</cx:pt>
          <cx:pt idx="801">50</cx:pt>
          <cx:pt idx="802">33</cx:pt>
          <cx:pt idx="803">34</cx:pt>
          <cx:pt idx="804">48</cx:pt>
          <cx:pt idx="805">45</cx:pt>
          <cx:pt idx="806">52</cx:pt>
          <cx:pt idx="807">38</cx:pt>
          <cx:pt idx="808">29</cx:pt>
          <cx:pt idx="809">28</cx:pt>
          <cx:pt idx="810">46</cx:pt>
          <cx:pt idx="811">38</cx:pt>
          <cx:pt idx="812">43</cx:pt>
          <cx:pt idx="813">39</cx:pt>
          <cx:pt idx="814">40</cx:pt>
          <cx:pt idx="815">21</cx:pt>
          <cx:pt idx="816">39</cx:pt>
          <cx:pt idx="817">36</cx:pt>
          <cx:pt idx="818">31</cx:pt>
          <cx:pt idx="819">28</cx:pt>
          <cx:pt idx="820">35</cx:pt>
          <cx:pt idx="821">49</cx:pt>
          <cx:pt idx="822">34</cx:pt>
          <cx:pt idx="823">29</cx:pt>
          <cx:pt idx="824">42</cx:pt>
          <cx:pt idx="825">29</cx:pt>
          <cx:pt idx="826">38</cx:pt>
          <cx:pt idx="827">28</cx:pt>
          <cx:pt idx="828">18</cx:pt>
          <cx:pt idx="829">33</cx:pt>
          <cx:pt idx="830">41</cx:pt>
          <cx:pt idx="831">31</cx:pt>
          <cx:pt idx="832">37</cx:pt>
          <cx:pt idx="833">27</cx:pt>
          <cx:pt idx="834">34</cx:pt>
          <cx:pt idx="835">35</cx:pt>
          <cx:pt idx="836">29</cx:pt>
          <cx:pt idx="837">40</cx:pt>
          <cx:pt idx="838">42</cx:pt>
          <cx:pt idx="839">42</cx:pt>
          <cx:pt idx="840">35</cx:pt>
          <cx:pt idx="841">24</cx:pt>
          <cx:pt idx="842">28</cx:pt>
          <cx:pt idx="843">26</cx:pt>
          <cx:pt idx="844">30</cx:pt>
          <cx:pt idx="845">40</cx:pt>
          <cx:pt idx="846">35</cx:pt>
          <cx:pt idx="847">34</cx:pt>
          <cx:pt idx="848">35</cx:pt>
          <cx:pt idx="849">43</cx:pt>
          <cx:pt idx="850">32</cx:pt>
          <cx:pt idx="851">56</cx:pt>
          <cx:pt idx="852">29</cx:pt>
          <cx:pt idx="853">19</cx:pt>
          <cx:pt idx="854">45</cx:pt>
          <cx:pt idx="855">37</cx:pt>
          <cx:pt idx="856">20</cx:pt>
          <cx:pt idx="857">44</cx:pt>
          <cx:pt idx="858">53</cx:pt>
          <cx:pt idx="859">29</cx:pt>
          <cx:pt idx="860">22</cx:pt>
          <cx:pt idx="861">46</cx:pt>
          <cx:pt idx="862">44</cx:pt>
          <cx:pt idx="863">33</cx:pt>
          <cx:pt idx="864">41</cx:pt>
          <cx:pt idx="865">30</cx:pt>
          <cx:pt idx="866">40</cx:pt>
          <cx:pt idx="867">50</cx:pt>
          <cx:pt idx="868">28</cx:pt>
          <cx:pt idx="869">46</cx:pt>
          <cx:pt idx="870">35</cx:pt>
          <cx:pt idx="871">24</cx:pt>
          <cx:pt idx="872">33</cx:pt>
          <cx:pt idx="873">36</cx:pt>
          <cx:pt idx="874">30</cx:pt>
          <cx:pt idx="875">44</cx:pt>
          <cx:pt idx="876">20</cx:pt>
          <cx:pt idx="877">46</cx:pt>
          <cx:pt idx="878">42</cx:pt>
          <cx:pt idx="879">60</cx:pt>
          <cx:pt idx="880">32</cx:pt>
          <cx:pt idx="881">32</cx:pt>
          <cx:pt idx="882">36</cx:pt>
          <cx:pt idx="883">33</cx:pt>
          <cx:pt idx="884">40</cx:pt>
          <cx:pt idx="885">25</cx:pt>
          <cx:pt idx="886">30</cx:pt>
          <cx:pt idx="887">42</cx:pt>
          <cx:pt idx="888">35</cx:pt>
          <cx:pt idx="889">27</cx:pt>
          <cx:pt idx="890">54</cx:pt>
          <cx:pt idx="891">44</cx:pt>
          <cx:pt idx="892">19</cx:pt>
          <cx:pt idx="893">29</cx:pt>
          <cx:pt idx="894">54</cx:pt>
          <cx:pt idx="895">31</cx:pt>
          <cx:pt idx="896">31</cx:pt>
          <cx:pt idx="897">59</cx:pt>
          <cx:pt idx="898">43</cx:pt>
          <cx:pt idx="899">49</cx:pt>
          <cx:pt idx="900">36</cx:pt>
          <cx:pt idx="901">48</cx:pt>
          <cx:pt idx="902">27</cx:pt>
          <cx:pt idx="903">29</cx:pt>
          <cx:pt idx="904">48</cx:pt>
          <cx:pt idx="905">29</cx:pt>
          <cx:pt idx="906">34</cx:pt>
          <cx:pt idx="907">44</cx:pt>
          <cx:pt idx="908">33</cx:pt>
          <cx:pt idx="909">19</cx:pt>
          <cx:pt idx="910">23</cx:pt>
          <cx:pt idx="911">25</cx:pt>
          <cx:pt idx="912">26</cx:pt>
          <cx:pt idx="913">45</cx:pt>
          <cx:pt idx="914">55</cx:pt>
          <cx:pt idx="915">21</cx:pt>
          <cx:pt idx="916">46</cx:pt>
          <cx:pt idx="917">34</cx:pt>
          <cx:pt idx="918">51</cx:pt>
          <cx:pt idx="919">59</cx:pt>
          <cx:pt idx="920">34</cx:pt>
          <cx:pt idx="921">28</cx:pt>
          <cx:pt idx="922">44</cx:pt>
          <cx:pt idx="923">34</cx:pt>
          <cx:pt idx="924">35</cx:pt>
          <cx:pt idx="925">42</cx:pt>
          <cx:pt idx="926">43</cx:pt>
          <cx:pt idx="927">36</cx:pt>
          <cx:pt idx="928">44</cx:pt>
          <cx:pt idx="929">28</cx:pt>
          <cx:pt idx="930">51</cx:pt>
          <cx:pt idx="931">30</cx:pt>
          <cx:pt idx="932">29</cx:pt>
          <cx:pt idx="933">28</cx:pt>
          <cx:pt idx="934">25</cx:pt>
          <cx:pt idx="935">32</cx:pt>
          <cx:pt idx="936">45</cx:pt>
          <cx:pt idx="937">39</cx:pt>
          <cx:pt idx="938">58</cx:pt>
          <cx:pt idx="939">32</cx:pt>
          <cx:pt idx="940">39</cx:pt>
          <cx:pt idx="941">30</cx:pt>
          <cx:pt idx="942">36</cx:pt>
          <cx:pt idx="943">46</cx:pt>
          <cx:pt idx="944">28</cx:pt>
          <cx:pt idx="945">50</cx:pt>
          <cx:pt idx="946">40</cx:pt>
          <cx:pt idx="947">52</cx:pt>
          <cx:pt idx="948">30</cx:pt>
          <cx:pt idx="949">39</cx:pt>
          <cx:pt idx="950">31</cx:pt>
          <cx:pt idx="951">41</cx:pt>
          <cx:pt idx="952">31</cx:pt>
          <cx:pt idx="953">44</cx:pt>
          <cx:pt idx="954">42</cx:pt>
          <cx:pt idx="955">55</cx:pt>
          <cx:pt idx="956">56</cx:pt>
          <cx:pt idx="957">40</cx:pt>
          <cx:pt idx="958">34</cx:pt>
          <cx:pt idx="959">40</cx:pt>
          <cx:pt idx="960">41</cx:pt>
          <cx:pt idx="961">35</cx:pt>
          <cx:pt idx="962">51</cx:pt>
          <cx:pt idx="963">38</cx:pt>
          <cx:pt idx="964">34</cx:pt>
          <cx:pt idx="965">25</cx:pt>
          <cx:pt idx="966">58</cx:pt>
          <cx:pt idx="967">40</cx:pt>
          <cx:pt idx="968">36</cx:pt>
          <cx:pt idx="969">48</cx:pt>
          <cx:pt idx="970">27</cx:pt>
          <cx:pt idx="971">51</cx:pt>
          <cx:pt idx="972">18</cx:pt>
          <cx:pt idx="973">35</cx:pt>
          <cx:pt idx="974">27</cx:pt>
          <cx:pt idx="975">55</cx:pt>
          <cx:pt idx="976">56</cx:pt>
          <cx:pt idx="977">34</cx:pt>
          <cx:pt idx="978">40</cx:pt>
          <cx:pt idx="979">34</cx:pt>
          <cx:pt idx="980">31</cx:pt>
          <cx:pt idx="981">35</cx:pt>
          <cx:pt idx="982">38</cx:pt>
          <cx:pt idx="983">34</cx:pt>
          <cx:pt idx="984">28</cx:pt>
          <cx:pt idx="985">31</cx:pt>
          <cx:pt idx="986">39</cx:pt>
          <cx:pt idx="987">51</cx:pt>
          <cx:pt idx="988">41</cx:pt>
          <cx:pt idx="989">37</cx:pt>
          <cx:pt idx="990">33</cx:pt>
          <cx:pt idx="991">32</cx:pt>
          <cx:pt idx="992">39</cx:pt>
          <cx:pt idx="993">25</cx:pt>
          <cx:pt idx="994">52</cx:pt>
          <cx:pt idx="995">43</cx:pt>
          <cx:pt idx="996">27</cx:pt>
          <cx:pt idx="997">27</cx:pt>
          <cx:pt idx="998">26</cx:pt>
          <cx:pt idx="999">42</cx:pt>
          <cx:pt idx="1000">52</cx:pt>
          <cx:pt idx="1001">37</cx:pt>
          <cx:pt idx="1002">35</cx:pt>
          <cx:pt idx="1003">25</cx:pt>
          <cx:pt idx="1004">26</cx:pt>
          <cx:pt idx="1005">29</cx:pt>
          <cx:pt idx="1006">49</cx:pt>
          <cx:pt idx="1007">29</cx:pt>
          <cx:pt idx="1008">54</cx:pt>
          <cx:pt idx="1009">58</cx:pt>
          <cx:pt idx="1010">55</cx:pt>
          <cx:pt idx="1011">36</cx:pt>
          <cx:pt idx="1012">31</cx:pt>
          <cx:pt idx="1013">30</cx:pt>
          <cx:pt idx="1014">31</cx:pt>
          <cx:pt idx="1015">34</cx:pt>
          <cx:pt idx="1016">31</cx:pt>
          <cx:pt idx="1017">27</cx:pt>
          <cx:pt idx="1018">36</cx:pt>
          <cx:pt idx="1019">36</cx:pt>
          <cx:pt idx="1020">47</cx:pt>
          <cx:pt idx="1021">25</cx:pt>
          <cx:pt idx="1022">37</cx:pt>
          <cx:pt idx="1023">56</cx:pt>
          <cx:pt idx="1024">47</cx:pt>
          <cx:pt idx="1025">24</cx:pt>
          <cx:pt idx="1026">32</cx:pt>
          <cx:pt idx="1027">34</cx:pt>
          <cx:pt idx="1028">41</cx:pt>
          <cx:pt idx="1029">40</cx:pt>
          <cx:pt idx="1030">31</cx:pt>
          <cx:pt idx="1031">46</cx:pt>
          <cx:pt idx="1032">39</cx:pt>
          <cx:pt idx="1033">31</cx:pt>
          <cx:pt idx="1034">45</cx:pt>
          <cx:pt idx="1035">31</cx:pt>
          <cx:pt idx="1036">31</cx:pt>
          <cx:pt idx="1037">45</cx:pt>
          <cx:pt idx="1038">48</cx:pt>
          <cx:pt idx="1039">34</cx:pt>
          <cx:pt idx="1040">40</cx:pt>
          <cx:pt idx="1041">28</cx:pt>
          <cx:pt idx="1042">44</cx:pt>
          <cx:pt idx="1043">53</cx:pt>
          <cx:pt idx="1044">49</cx:pt>
          <cx:pt idx="1045">40</cx:pt>
          <cx:pt idx="1046">44</cx:pt>
          <cx:pt idx="1047">33</cx:pt>
          <cx:pt idx="1048">34</cx:pt>
          <cx:pt idx="1049">30</cx:pt>
          <cx:pt idx="1050">42</cx:pt>
          <cx:pt idx="1051">44</cx:pt>
          <cx:pt idx="1052">30</cx:pt>
          <cx:pt idx="1053">57</cx:pt>
          <cx:pt idx="1054">49</cx:pt>
          <cx:pt idx="1055">34</cx:pt>
          <cx:pt idx="1056">28</cx:pt>
          <cx:pt idx="1057">29</cx:pt>
          <cx:pt idx="1058">34</cx:pt>
          <cx:pt idx="1059">35</cx:pt>
          <cx:pt idx="1060">24</cx:pt>
          <cx:pt idx="1061">24</cx:pt>
          <cx:pt idx="1062">44</cx:pt>
          <cx:pt idx="1063">29</cx:pt>
          <cx:pt idx="1064">30</cx:pt>
          <cx:pt idx="1065">55</cx:pt>
          <cx:pt idx="1066">33</cx:pt>
          <cx:pt idx="1067">47</cx:pt>
          <cx:pt idx="1068">28</cx:pt>
          <cx:pt idx="1069">28</cx:pt>
          <cx:pt idx="1070">28</cx:pt>
          <cx:pt idx="1071">49</cx:pt>
          <cx:pt idx="1072">29</cx:pt>
          <cx:pt idx="1073">28</cx:pt>
          <cx:pt idx="1074">33</cx:pt>
          <cx:pt idx="1075">32</cx:pt>
          <cx:pt idx="1076">54</cx:pt>
          <cx:pt idx="1077">29</cx:pt>
          <cx:pt idx="1078">44</cx:pt>
          <cx:pt idx="1079">39</cx:pt>
          <cx:pt idx="1080">46</cx:pt>
          <cx:pt idx="1081">35</cx:pt>
          <cx:pt idx="1082">23</cx:pt>
          <cx:pt idx="1083">40</cx:pt>
          <cx:pt idx="1084">34</cx:pt>
          <cx:pt idx="1085">31</cx:pt>
          <cx:pt idx="1086">50</cx:pt>
          <cx:pt idx="1087">34</cx:pt>
          <cx:pt idx="1088">42</cx:pt>
          <cx:pt idx="1089">37</cx:pt>
          <cx:pt idx="1090">29</cx:pt>
          <cx:pt idx="1091">33</cx:pt>
          <cx:pt idx="1092">45</cx:pt>
          <cx:pt idx="1093">42</cx:pt>
          <cx:pt idx="1094">40</cx:pt>
          <cx:pt idx="1095">33</cx:pt>
          <cx:pt idx="1096">40</cx:pt>
          <cx:pt idx="1097">24</cx:pt>
          <cx:pt idx="1098">40</cx:pt>
          <cx:pt idx="1099">45</cx:pt>
          <cx:pt idx="1100">35</cx:pt>
          <cx:pt idx="1101">32</cx:pt>
          <cx:pt idx="1102">36</cx:pt>
          <cx:pt idx="1103">48</cx:pt>
          <cx:pt idx="1104">29</cx:pt>
          <cx:pt idx="1105">33</cx:pt>
          <cx:pt idx="1106">30</cx:pt>
          <cx:pt idx="1107">38</cx:pt>
          <cx:pt idx="1108">35</cx:pt>
          <cx:pt idx="1109">30</cx:pt>
          <cx:pt idx="1110">35</cx:pt>
          <cx:pt idx="1111">53</cx:pt>
          <cx:pt idx="1112">38</cx:pt>
          <cx:pt idx="1113">32</cx:pt>
          <cx:pt idx="1114">48</cx:pt>
          <cx:pt idx="1115">34</cx:pt>
          <cx:pt idx="1116">55</cx:pt>
          <cx:pt idx="1117">34</cx:pt>
          <cx:pt idx="1118">26</cx:pt>
          <cx:pt idx="1119">38</cx:pt>
          <cx:pt idx="1120">38</cx:pt>
          <cx:pt idx="1121">36</cx:pt>
          <cx:pt idx="1122">29</cx:pt>
          <cx:pt idx="1123">35</cx:pt>
          <cx:pt idx="1124">39</cx:pt>
          <cx:pt idx="1125">29</cx:pt>
          <cx:pt idx="1126">50</cx:pt>
          <cx:pt idx="1127">23</cx:pt>
          <cx:pt idx="1128">36</cx:pt>
          <cx:pt idx="1129">42</cx:pt>
          <cx:pt idx="1130">35</cx:pt>
          <cx:pt idx="1131">34</cx:pt>
          <cx:pt idx="1132">40</cx:pt>
          <cx:pt idx="1133">43</cx:pt>
          <cx:pt idx="1134">35</cx:pt>
          <cx:pt idx="1135">46</cx:pt>
          <cx:pt idx="1136">28</cx:pt>
          <cx:pt idx="1137">22</cx:pt>
          <cx:pt idx="1138">50</cx:pt>
          <cx:pt idx="1139">32</cx:pt>
          <cx:pt idx="1140">44</cx:pt>
          <cx:pt idx="1141">30</cx:pt>
          <cx:pt idx="1142">45</cx:pt>
          <cx:pt idx="1143">45</cx:pt>
          <cx:pt idx="1144">31</cx:pt>
          <cx:pt idx="1145">36</cx:pt>
          <cx:pt idx="1146">34</cx:pt>
          <cx:pt idx="1147">49</cx:pt>
          <cx:pt idx="1148">39</cx:pt>
          <cx:pt idx="1149">27</cx:pt>
          <cx:pt idx="1150">35</cx:pt>
          <cx:pt idx="1151">28</cx:pt>
          <cx:pt idx="1152">21</cx:pt>
          <cx:pt idx="1153">18</cx:pt>
          <cx:pt idx="1154">47</cx:pt>
          <cx:pt idx="1155">39</cx:pt>
          <cx:pt idx="1156">40</cx:pt>
          <cx:pt idx="1157">35</cx:pt>
          <cx:pt idx="1158">37</cx:pt>
          <cx:pt idx="1159">39</cx:pt>
          <cx:pt idx="1160">45</cx:pt>
          <cx:pt idx="1161">38</cx:pt>
          <cx:pt idx="1162">35</cx:pt>
          <cx:pt idx="1163">37</cx:pt>
          <cx:pt idx="1164">40</cx:pt>
          <cx:pt idx="1165">44</cx:pt>
          <cx:pt idx="1166">48</cx:pt>
          <cx:pt idx="1167">35</cx:pt>
          <cx:pt idx="1168">24</cx:pt>
          <cx:pt idx="1169">27</cx:pt>
          <cx:pt idx="1170">27</cx:pt>
          <cx:pt idx="1171">40</cx:pt>
          <cx:pt idx="1172">29</cx:pt>
          <cx:pt idx="1173">36</cx:pt>
          <cx:pt idx="1174">25</cx:pt>
          <cx:pt idx="1175">39</cx:pt>
          <cx:pt idx="1176">49</cx:pt>
          <cx:pt idx="1177">50</cx:pt>
          <cx:pt idx="1178">20</cx:pt>
          <cx:pt idx="1179">34</cx:pt>
          <cx:pt idx="1180">36</cx:pt>
          <cx:pt idx="1181">49</cx:pt>
          <cx:pt idx="1182">36</cx:pt>
          <cx:pt idx="1183">36</cx:pt>
          <cx:pt idx="1184">54</cx:pt>
          <cx:pt idx="1185">43</cx:pt>
          <cx:pt idx="1186">35</cx:pt>
          <cx:pt idx="1187">38</cx:pt>
          <cx:pt idx="1188">29</cx:pt>
          <cx:pt idx="1189">33</cx:pt>
          <cx:pt idx="1190">32</cx:pt>
          <cx:pt idx="1191">31</cx:pt>
          <cx:pt idx="1192">49</cx:pt>
          <cx:pt idx="1193">38</cx:pt>
          <cx:pt idx="1194">47</cx:pt>
          <cx:pt idx="1195">49</cx:pt>
          <cx:pt idx="1196">41</cx:pt>
          <cx:pt idx="1197">20</cx:pt>
          <cx:pt idx="1198">33</cx:pt>
          <cx:pt idx="1199">36</cx:pt>
          <cx:pt idx="1200">44</cx:pt>
          <cx:pt idx="1201">23</cx:pt>
          <cx:pt idx="1202">38</cx:pt>
          <cx:pt idx="1203">53</cx:pt>
          <cx:pt idx="1204">48</cx:pt>
          <cx:pt idx="1205">32</cx:pt>
          <cx:pt idx="1206">26</cx:pt>
          <cx:pt idx="1207">55</cx:pt>
          <cx:pt idx="1208">34</cx:pt>
          <cx:pt idx="1209">60</cx:pt>
          <cx:pt idx="1210">33</cx:pt>
          <cx:pt idx="1211">37</cx:pt>
          <cx:pt idx="1212">34</cx:pt>
          <cx:pt idx="1213">23</cx:pt>
          <cx:pt idx="1214">44</cx:pt>
          <cx:pt idx="1215">35</cx:pt>
          <cx:pt idx="1216">43</cx:pt>
          <cx:pt idx="1217">24</cx:pt>
          <cx:pt idx="1218">41</cx:pt>
          <cx:pt idx="1219">29</cx:pt>
          <cx:pt idx="1220">36</cx:pt>
          <cx:pt idx="1221">45</cx:pt>
          <cx:pt idx="1222">24</cx:pt>
          <cx:pt idx="1223">47</cx:pt>
          <cx:pt idx="1224">26</cx:pt>
          <cx:pt idx="1225">45</cx:pt>
          <cx:pt idx="1226">32</cx:pt>
          <cx:pt idx="1227">31</cx:pt>
          <cx:pt idx="1228">41</cx:pt>
          <cx:pt idx="1229">40</cx:pt>
          <cx:pt idx="1230">24</cx:pt>
          <cx:pt idx="1231">46</cx:pt>
          <cx:pt idx="1232">35</cx:pt>
          <cx:pt idx="1233">30</cx:pt>
          <cx:pt idx="1234">47</cx:pt>
          <cx:pt idx="1235">46</cx:pt>
          <cx:pt idx="1236">36</cx:pt>
          <cx:pt idx="1237">32</cx:pt>
          <cx:pt idx="1238">23</cx:pt>
          <cx:pt idx="1239">31</cx:pt>
          <cx:pt idx="1240">39</cx:pt>
          <cx:pt idx="1241">32</cx:pt>
          <cx:pt idx="1242">40</cx:pt>
          <cx:pt idx="1243">45</cx:pt>
          <cx:pt idx="1244">30</cx:pt>
          <cx:pt idx="1245">24</cx:pt>
          <cx:pt idx="1246">30</cx:pt>
          <cx:pt idx="1247">31</cx:pt>
          <cx:pt idx="1248">27</cx:pt>
          <cx:pt idx="1249">29</cx:pt>
          <cx:pt idx="1250">29</cx:pt>
          <cx:pt idx="1251">30</cx:pt>
          <cx:pt idx="1252">34</cx:pt>
          <cx:pt idx="1253">33</cx:pt>
          <cx:pt idx="1254">49</cx:pt>
          <cx:pt idx="1255">33</cx:pt>
          <cx:pt idx="1256">38</cx:pt>
          <cx:pt idx="1257">31</cx:pt>
          <cx:pt idx="1258">29</cx:pt>
          <cx:pt idx="1259">30</cx:pt>
          <cx:pt idx="1260">32</cx:pt>
          <cx:pt idx="1261">38</cx:pt>
          <cx:pt idx="1262">43</cx:pt>
          <cx:pt idx="1263">42</cx:pt>
          <cx:pt idx="1264">55</cx:pt>
          <cx:pt idx="1265">33</cx:pt>
          <cx:pt idx="1266">41</cx:pt>
          <cx:pt idx="1267">34</cx:pt>
          <cx:pt idx="1268">53</cx:pt>
          <cx:pt idx="1269">43</cx:pt>
          <cx:pt idx="1270">34</cx:pt>
          <cx:pt idx="1271">21</cx:pt>
          <cx:pt idx="1272">38</cx:pt>
          <cx:pt idx="1273">22</cx:pt>
          <cx:pt idx="1274">31</cx:pt>
          <cx:pt idx="1275">51</cx:pt>
          <cx:pt idx="1276">37</cx:pt>
          <cx:pt idx="1277">46</cx:pt>
          <cx:pt idx="1278">36</cx:pt>
          <cx:pt idx="1279">44</cx:pt>
          <cx:pt idx="1280">37</cx:pt>
          <cx:pt idx="1281">35</cx:pt>
          <cx:pt idx="1282">33</cx:pt>
          <cx:pt idx="1283">28</cx:pt>
          <cx:pt idx="1284">39</cx:pt>
          <cx:pt idx="1285">46</cx:pt>
          <cx:pt idx="1286">40</cx:pt>
          <cx:pt idx="1287">42</cx:pt>
          <cx:pt idx="1288">35</cx:pt>
          <cx:pt idx="1289">38</cx:pt>
          <cx:pt idx="1290">34</cx:pt>
          <cx:pt idx="1291">37</cx:pt>
          <cx:pt idx="1292">39</cx:pt>
          <cx:pt idx="1293">43</cx:pt>
          <cx:pt idx="1294">41</cx:pt>
          <cx:pt idx="1295">41</cx:pt>
          <cx:pt idx="1296">30</cx:pt>
          <cx:pt idx="1297">26</cx:pt>
          <cx:pt idx="1298">46</cx:pt>
          <cx:pt idx="1299">40</cx:pt>
          <cx:pt idx="1300">34</cx:pt>
          <cx:pt idx="1301">58</cx:pt>
          <cx:pt idx="1302">35</cx:pt>
          <cx:pt idx="1303">47</cx:pt>
          <cx:pt idx="1304">40</cx:pt>
          <cx:pt idx="1305">54</cx:pt>
          <cx:pt idx="1306">31</cx:pt>
          <cx:pt idx="1307">28</cx:pt>
          <cx:pt idx="1308">38</cx:pt>
          <cx:pt idx="1309">26</cx:pt>
          <cx:pt idx="1310">58</cx:pt>
          <cx:pt idx="1311">18</cx:pt>
          <cx:pt idx="1312">31</cx:pt>
          <cx:pt idx="1313">29</cx:pt>
          <cx:pt idx="1314">45</cx:pt>
          <cx:pt idx="1315">36</cx:pt>
          <cx:pt idx="1316">43</cx:pt>
          <cx:pt idx="1317">27</cx:pt>
          <cx:pt idx="1318">29</cx:pt>
          <cx:pt idx="1319">32</cx:pt>
          <cx:pt idx="1320">42</cx:pt>
          <cx:pt idx="1321">47</cx:pt>
          <cx:pt idx="1322">46</cx:pt>
          <cx:pt idx="1323">28</cx:pt>
          <cx:pt idx="1324">29</cx:pt>
          <cx:pt idx="1325">42</cx:pt>
          <cx:pt idx="1326">32</cx:pt>
          <cx:pt idx="1327">46</cx:pt>
          <cx:pt idx="1328">27</cx:pt>
          <cx:pt idx="1329">29</cx:pt>
          <cx:pt idx="1330">43</cx:pt>
          <cx:pt idx="1331">48</cx:pt>
          <cx:pt idx="1332">29</cx:pt>
          <cx:pt idx="1333">46</cx:pt>
          <cx:pt idx="1334">27</cx:pt>
          <cx:pt idx="1335">39</cx:pt>
          <cx:pt idx="1336">55</cx:pt>
          <cx:pt idx="1337">28</cx:pt>
          <cx:pt idx="1338">30</cx:pt>
          <cx:pt idx="1339">22</cx:pt>
          <cx:pt idx="1340">36</cx:pt>
          <cx:pt idx="1341">31</cx:pt>
          <cx:pt idx="1342">34</cx:pt>
          <cx:pt idx="1343">29</cx:pt>
          <cx:pt idx="1344">37</cx:pt>
          <cx:pt idx="1345">35</cx:pt>
          <cx:pt idx="1346">45</cx:pt>
          <cx:pt idx="1347">36</cx:pt>
          <cx:pt idx="1348">40</cx:pt>
          <cx:pt idx="1349">26</cx:pt>
          <cx:pt idx="1350">27</cx:pt>
          <cx:pt idx="1351">48</cx:pt>
          <cx:pt idx="1352">44</cx:pt>
          <cx:pt idx="1353">34</cx:pt>
          <cx:pt idx="1354">56</cx:pt>
          <cx:pt idx="1355">36</cx:pt>
          <cx:pt idx="1356">41</cx:pt>
          <cx:pt idx="1357">42</cx:pt>
          <cx:pt idx="1358">31</cx:pt>
          <cx:pt idx="1359">34</cx:pt>
          <cx:pt idx="1360">31</cx:pt>
          <cx:pt idx="1361">26</cx:pt>
          <cx:pt idx="1362">45</cx:pt>
          <cx:pt idx="1363">33</cx:pt>
          <cx:pt idx="1364">28</cx:pt>
          <cx:pt idx="1365">29</cx:pt>
          <cx:pt idx="1366">39</cx:pt>
          <cx:pt idx="1367">27</cx:pt>
          <cx:pt idx="1368">34</cx:pt>
          <cx:pt idx="1369">28</cx:pt>
          <cx:pt idx="1370">47</cx:pt>
          <cx:pt idx="1371">56</cx:pt>
          <cx:pt idx="1372">39</cx:pt>
          <cx:pt idx="1373">38</cx:pt>
          <cx:pt idx="1374">58</cx:pt>
          <cx:pt idx="1375">32</cx:pt>
          <cx:pt idx="1376">38</cx:pt>
          <cx:pt idx="1377">49</cx:pt>
          <cx:pt idx="1378">42</cx:pt>
          <cx:pt idx="1379">27</cx:pt>
          <cx:pt idx="1380">35</cx:pt>
          <cx:pt idx="1381">28</cx:pt>
          <cx:pt idx="1382">31</cx:pt>
          <cx:pt idx="1383">36</cx:pt>
          <cx:pt idx="1384">34</cx:pt>
          <cx:pt idx="1385">34</cx:pt>
          <cx:pt idx="1386">26</cx:pt>
          <cx:pt idx="1387">29</cx:pt>
          <cx:pt idx="1388">32</cx:pt>
          <cx:pt idx="1389">31</cx:pt>
          <cx:pt idx="1390">28</cx:pt>
          <cx:pt idx="1391">38</cx:pt>
          <cx:pt idx="1392">35</cx:pt>
          <cx:pt idx="1393">27</cx:pt>
          <cx:pt idx="1394">32</cx:pt>
          <cx:pt idx="1395">31</cx:pt>
          <cx:pt idx="1396">53</cx:pt>
          <cx:pt idx="1397">54</cx:pt>
          <cx:pt idx="1398">33</cx:pt>
          <cx:pt idx="1399">43</cx:pt>
          <cx:pt idx="1400">38</cx:pt>
          <cx:pt idx="1401">55</cx:pt>
          <cx:pt idx="1402">31</cx:pt>
          <cx:pt idx="1403">39</cx:pt>
          <cx:pt idx="1404">42</cx:pt>
          <cx:pt idx="1405">31</cx:pt>
          <cx:pt idx="1406">54</cx:pt>
          <cx:pt idx="1407">24</cx:pt>
          <cx:pt idx="1408">23</cx:pt>
          <cx:pt idx="1409">40</cx:pt>
          <cx:pt idx="1410">40</cx:pt>
          <cx:pt idx="1411">25</cx:pt>
          <cx:pt idx="1412">30</cx:pt>
          <cx:pt idx="1413">25</cx:pt>
          <cx:pt idx="1414">47</cx:pt>
          <cx:pt idx="1415">33</cx:pt>
          <cx:pt idx="1416">38</cx:pt>
          <cx:pt idx="1417">31</cx:pt>
          <cx:pt idx="1418">38</cx:pt>
          <cx:pt idx="1419">42</cx:pt>
          <cx:pt idx="1420">41</cx:pt>
          <cx:pt idx="1421">47</cx:pt>
          <cx:pt idx="1422">35</cx:pt>
          <cx:pt idx="1423">22</cx:pt>
          <cx:pt idx="1424">35</cx:pt>
          <cx:pt idx="1425">33</cx:pt>
          <cx:pt idx="1426">32</cx:pt>
          <cx:pt idx="1427">40</cx:pt>
          <cx:pt idx="1428">32</cx:pt>
          <cx:pt idx="1429">39</cx:pt>
          <cx:pt idx="1430">38</cx:pt>
          <cx:pt idx="1431">32</cx:pt>
          <cx:pt idx="1432">37</cx:pt>
          <cx:pt idx="1433">25</cx:pt>
          <cx:pt idx="1434">52</cx:pt>
          <cx:pt idx="1435">44</cx:pt>
          <cx:pt idx="1436">21</cx:pt>
          <cx:pt idx="1437">39</cx:pt>
          <cx:pt idx="1438">23</cx:pt>
          <cx:pt idx="1439">36</cx:pt>
          <cx:pt idx="1440">36</cx:pt>
          <cx:pt idx="1441">56</cx:pt>
          <cx:pt idx="1442">29</cx:pt>
          <cx:pt idx="1443">42</cx:pt>
          <cx:pt idx="1444">56</cx:pt>
          <cx:pt idx="1445">41</cx:pt>
          <cx:pt idx="1446">34</cx:pt>
          <cx:pt idx="1447">36</cx:pt>
          <cx:pt idx="1448">41</cx:pt>
          <cx:pt idx="1449">32</cx:pt>
          <cx:pt idx="1450">35</cx:pt>
          <cx:pt idx="1451">38</cx:pt>
          <cx:pt idx="1452">50</cx:pt>
          <cx:pt idx="1453">36</cx:pt>
          <cx:pt idx="1454">45</cx:pt>
          <cx:pt idx="1455">40</cx:pt>
          <cx:pt idx="1456">35</cx:pt>
          <cx:pt idx="1457">40</cx:pt>
          <cx:pt idx="1458">35</cx:pt>
          <cx:pt idx="1459">29</cx:pt>
          <cx:pt idx="1460">29</cx:pt>
          <cx:pt idx="1461">50</cx:pt>
          <cx:pt idx="1462">39</cx:pt>
          <cx:pt idx="1463">31</cx:pt>
          <cx:pt idx="1464">26</cx:pt>
          <cx:pt idx="1465">36</cx:pt>
          <cx:pt idx="1466">39</cx:pt>
          <cx:pt idx="1467">27</cx:pt>
          <cx:pt idx="1468">49</cx:pt>
          <cx:pt idx="1469">34</cx:pt>
        </cx:lvl>
      </cx:numDim>
    </cx:data>
  </cx:chartData>
  <cx:chart>
    <cx:title pos="t" align="ctr" overlay="0">
      <cx:tx>
        <cx:txData>
          <cx:v>Histogram for Age</cx:v>
        </cx:txData>
      </cx:tx>
      <cx:txPr>
        <a:bodyPr spcFirstLastPara="1" vertOverflow="ellipsis" wrap="square" lIns="0" tIns="0" rIns="0" bIns="0" anchor="ctr" anchorCtr="1"/>
        <a:lstStyle/>
        <a:p>
          <a:pPr algn="ctr">
            <a:defRPr/>
          </a:pPr>
          <a:r>
            <a:rPr lang="en-US" dirty="0"/>
            <a:t>Histogram for Age</a:t>
          </a:r>
        </a:p>
      </cx:txPr>
    </cx:title>
    <cx:plotArea>
      <cx:plotAreaRegion>
        <cx:series layoutId="clusteredColumn" uniqueId="{5B50669A-06EF-4C13-8DBD-54A14A7D0186}">
          <cx:tx>
            <cx:txData>
              <cx:f>Data!$A$1</cx:f>
              <cx:v>Age</cx:v>
            </cx:txData>
          </cx:tx>
          <cx:dataLabels pos="inEnd">
            <cx:visibility seriesName="0" categoryName="0" value="1"/>
          </cx:dataLabels>
          <cx:dataId val="0"/>
          <cx:layoutPr>
            <cx:binning intervalClosed="r"/>
          </cx:layoutPr>
        </cx:series>
      </cx:plotAreaRegion>
      <cx:axis id="0">
        <cx:catScaling gapWidth="0"/>
        <cx:title>
          <cx:tx>
            <cx:txData>
              <cx:v>Age</cx:v>
            </cx:txData>
          </cx:tx>
          <cx:txPr>
            <a:bodyPr spcFirstLastPara="1" vertOverflow="ellipsis" wrap="square" lIns="0" tIns="0" rIns="0" bIns="0" anchor="ctr" anchorCtr="1"/>
            <a:lstStyle/>
            <a:p>
              <a:pPr algn="ctr">
                <a:defRPr/>
              </a:pPr>
              <a:r>
                <a:rPr lang="en-US" dirty="0"/>
                <a:t>Age</a:t>
              </a:r>
            </a:p>
          </cx:txPr>
        </cx:title>
        <cx:tickLabels/>
      </cx:axis>
      <cx:axis id="1">
        <cx:valScaling/>
        <cx:title>
          <cx:tx>
            <cx:txData>
              <cx:v>Count</cx:v>
            </cx:txData>
          </cx:tx>
          <cx:txPr>
            <a:bodyPr spcFirstLastPara="1" vertOverflow="ellipsis" wrap="square" lIns="0" tIns="0" rIns="0" bIns="0" anchor="ctr" anchorCtr="1"/>
            <a:lstStyle/>
            <a:p>
              <a:pPr algn="ctr">
                <a:defRPr/>
              </a:pPr>
              <a:r>
                <a:rPr lang="en-US" dirty="0"/>
                <a:t>Count</a:t>
              </a:r>
            </a:p>
          </cx:txPr>
        </cx:title>
        <cx:majorGridlines/>
        <cx:tickLabels/>
      </cx:axis>
    </cx:plotArea>
  </cx:chart>
  <cx:spPr>
    <a:solidFill>
      <a:schemeClr val="bg1"/>
    </a:solidFill>
  </cx:spPr>
  <cx:clrMapOvr bg1="lt1" tx1="dk1" bg2="lt2" tx2="dk2" accent1="accent1" accent2="accent2" accent3="accent3" accent4="accent4" accent5="accent5" accent6="accent6" hlink="hlink" folHlink="folHlink"/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Data!$AM$2:$AM$1472</cx:f>
        <cx:lvl ptCount="1471" formatCode="General">
          <cx:pt idx="0">5993</cx:pt>
          <cx:pt idx="1">5130</cx:pt>
          <cx:pt idx="2">2090</cx:pt>
          <cx:pt idx="3">2909</cx:pt>
          <cx:pt idx="4">3468</cx:pt>
          <cx:pt idx="5">3068</cx:pt>
          <cx:pt idx="6">2670</cx:pt>
          <cx:pt idx="7">2693</cx:pt>
          <cx:pt idx="8">9526</cx:pt>
          <cx:pt idx="9">5237</cx:pt>
          <cx:pt idx="10">2426</cx:pt>
          <cx:pt idx="11">4193</cx:pt>
          <cx:pt idx="12">2911</cx:pt>
          <cx:pt idx="13">2661</cx:pt>
          <cx:pt idx="14">2028</cx:pt>
          <cx:pt idx="15">9980</cx:pt>
          <cx:pt idx="16">3298</cx:pt>
          <cx:pt idx="17">2935</cx:pt>
          <cx:pt idx="18">15427</cx:pt>
          <cx:pt idx="19">3944</cx:pt>
          <cx:pt idx="20">4011</cx:pt>
          <cx:pt idx="21">3407</cx:pt>
          <cx:pt idx="22">11994</cx:pt>
          <cx:pt idx="23">1232</cx:pt>
          <cx:pt idx="24">2960</cx:pt>
          <cx:pt idx="25">19094</cx:pt>
          <cx:pt idx="26">3919</cx:pt>
          <cx:pt idx="27">6825</cx:pt>
          <cx:pt idx="28">10248</cx:pt>
          <cx:pt idx="29">18947</cx:pt>
          <cx:pt idx="30">2496</cx:pt>
          <cx:pt idx="31">6465</cx:pt>
          <cx:pt idx="32">2206</cx:pt>
          <cx:pt idx="33">2086</cx:pt>
          <cx:pt idx="34">2293</cx:pt>
          <cx:pt idx="35">2645</cx:pt>
          <cx:pt idx="36">2683</cx:pt>
          <cx:pt idx="37">2014</cx:pt>
          <cx:pt idx="38">3419</cx:pt>
          <cx:pt idx="39">5376</cx:pt>
          <cx:pt idx="40">1951</cx:pt>
          <cx:pt idx="41">2341</cx:pt>
          <cx:pt idx="42">2293</cx:pt>
          <cx:pt idx="43">8726</cx:pt>
          <cx:pt idx="44">4011</cx:pt>
          <cx:pt idx="45">19545</cx:pt>
          <cx:pt idx="46">4568</cx:pt>
          <cx:pt idx="47">3022</cx:pt>
          <cx:pt idx="48">5772</cx:pt>
          <cx:pt idx="49">2269</cx:pt>
          <cx:pt idx="50">5381</cx:pt>
          <cx:pt idx="51">3441</cx:pt>
          <cx:pt idx="52">5454</cx:pt>
          <cx:pt idx="53">9884</cx:pt>
          <cx:pt idx="54">4157</cx:pt>
          <cx:pt idx="55">13458</cx:pt>
          <cx:pt idx="56">9069</cx:pt>
          <cx:pt idx="57">4014</cx:pt>
          <cx:pt idx="58">5915</cx:pt>
          <cx:pt idx="59">5993</cx:pt>
          <cx:pt idx="60">6162</cx:pt>
          <cx:pt idx="61">2406</cx:pt>
          <cx:pt idx="62">18740</cx:pt>
          <cx:pt idx="63">7637</cx:pt>
          <cx:pt idx="64">10096</cx:pt>
          <cx:pt idx="65">14756</cx:pt>
          <cx:pt idx="66">6499</cx:pt>
          <cx:pt idx="67">9724</cx:pt>
          <cx:pt idx="68">2194</cx:pt>
          <cx:pt idx="69">3388</cx:pt>
          <cx:pt idx="70">5473</cx:pt>
          <cx:pt idx="71">2703</cx:pt>
          <cx:pt idx="72">2501</cx:pt>
          <cx:pt idx="73">6220</cx:pt>
          <cx:pt idx="74">3038</cx:pt>
          <cx:pt idx="75">4424</cx:pt>
          <cx:pt idx="76">4312</cx:pt>
          <cx:pt idx="77">13245</cx:pt>
          <cx:pt idx="78">13664</cx:pt>
          <cx:pt idx="79">5021</cx:pt>
          <cx:pt idx="80">5126</cx:pt>
          <cx:pt idx="81">2859</cx:pt>
          <cx:pt idx="82">10239</cx:pt>
          <cx:pt idx="83">5329</cx:pt>
          <cx:pt idx="84">4325</cx:pt>
          <cx:pt idx="85">7260</cx:pt>
          <cx:pt idx="86">2322</cx:pt>
          <cx:pt idx="87">2075</cx:pt>
          <cx:pt idx="88">4152</cx:pt>
          <cx:pt idx="89">9619</cx:pt>
          <cx:pt idx="90">13503</cx:pt>
          <cx:pt idx="91">5441</cx:pt>
          <cx:pt idx="92">5209</cx:pt>
          <cx:pt idx="93">10673</cx:pt>
          <cx:pt idx="94">5010</cx:pt>
          <cx:pt idx="95">13549</cx:pt>
          <cx:pt idx="96">4999</cx:pt>
          <cx:pt idx="97">4221</cx:pt>
          <cx:pt idx="98">13872</cx:pt>
          <cx:pt idx="99">2042</cx:pt>
          <cx:pt idx="100">2073</cx:pt>
          <cx:pt idx="101">2956</cx:pt>
          <cx:pt idx="102">2926</cx:pt>
          <cx:pt idx="103">4809</cx:pt>
          <cx:pt idx="104">5163</cx:pt>
          <cx:pt idx="105">18844</cx:pt>
          <cx:pt idx="106">18172</cx:pt>
          <cx:pt idx="107">5744</cx:pt>
          <cx:pt idx="108">2889</cx:pt>
          <cx:pt idx="109">2871</cx:pt>
          <cx:pt idx="110">7484</cx:pt>
          <cx:pt idx="111">6074</cx:pt>
          <cx:pt idx="112">17328</cx:pt>
          <cx:pt idx="113">2774</cx:pt>
          <cx:pt idx="114">4505</cx:pt>
          <cx:pt idx="115">7428</cx:pt>
          <cx:pt idx="116">11631</cx:pt>
          <cx:pt idx="117">9738</cx:pt>
          <cx:pt idx="118">2835</cx:pt>
          <cx:pt idx="119">16959</cx:pt>
          <cx:pt idx="120">2613</cx:pt>
          <cx:pt idx="121">6146</cx:pt>
          <cx:pt idx="122">4963</cx:pt>
          <cx:pt idx="123">19537</cx:pt>
          <cx:pt idx="124">6172</cx:pt>
          <cx:pt idx="125">2368</cx:pt>
          <cx:pt idx="126">10312</cx:pt>
          <cx:pt idx="127">1675</cx:pt>
          <cx:pt idx="128">2523</cx:pt>
          <cx:pt idx="129">6567</cx:pt>
          <cx:pt idx="130">4739</cx:pt>
          <cx:pt idx="131">9208</cx:pt>
          <cx:pt idx="132">4559</cx:pt>
          <cx:pt idx="133">8189</cx:pt>
          <cx:pt idx="134">2942</cx:pt>
          <cx:pt idx="135">4941</cx:pt>
          <cx:pt idx="136">10650</cx:pt>
          <cx:pt idx="137">5902</cx:pt>
          <cx:pt idx="138">8639</cx:pt>
          <cx:pt idx="139">6347</cx:pt>
          <cx:pt idx="140">4200</cx:pt>
          <cx:pt idx="141">3452</cx:pt>
          <cx:pt idx="142">4317</cx:pt>
          <cx:pt idx="143">2632</cx:pt>
          <cx:pt idx="144">4668</cx:pt>
          <cx:pt idx="145">3204</cx:pt>
          <cx:pt idx="146">2720</cx:pt>
          <cx:pt idx="147">17181</cx:pt>
          <cx:pt idx="148">2238</cx:pt>
          <cx:pt idx="149">1483</cx:pt>
          <cx:pt idx="150">5605</cx:pt>
          <cx:pt idx="151">7295</cx:pt>
          <cx:pt idx="152">2306</cx:pt>
          <cx:pt idx="153">2348</cx:pt>
          <cx:pt idx="154">8998</cx:pt>
          <cx:pt idx="155">4319</cx:pt>
          <cx:pt idx="156">6132</cx:pt>
          <cx:pt idx="157">3346</cx:pt>
          <cx:pt idx="158">10855</cx:pt>
          <cx:pt idx="159">2231</cx:pt>
          <cx:pt idx="160">2323</cx:pt>
          <cx:pt idx="161">2024</cx:pt>
          <cx:pt idx="162">2713</cx:pt>
          <cx:pt idx="163">9439</cx:pt>
          <cx:pt idx="164">2566</cx:pt>
          <cx:pt idx="165">19926</cx:pt>
          <cx:pt idx="166">2451</cx:pt>
          <cx:pt idx="167">9419</cx:pt>
          <cx:pt idx="168">8686</cx:pt>
          <cx:pt idx="169">3038</cx:pt>
          <cx:pt idx="170">3058</cx:pt>
          <cx:pt idx="171">2325</cx:pt>
          <cx:pt idx="172">2088</cx:pt>
          <cx:pt idx="173">3072</cx:pt>
          <cx:pt idx="174">5006</cx:pt>
          <cx:pt idx="175">4257</cx:pt>
          <cx:pt idx="176">2500</cx:pt>
          <cx:pt idx="177">1102</cx:pt>
          <cx:pt idx="178">10453</cx:pt>
          <cx:pt idx="179">2288</cx:pt>
          <cx:pt idx="180">3929</cx:pt>
          <cx:pt idx="181">2311</cx:pt>
          <cx:pt idx="182">3140</cx:pt>
          <cx:pt idx="183">3690</cx:pt>
          <cx:pt idx="184">4450</cx:pt>
          <cx:pt idx="185">2756</cx:pt>
          <cx:pt idx="186">19033</cx:pt>
          <cx:pt idx="187">18722</cx:pt>
          <cx:pt idx="188">9547</cx:pt>
          <cx:pt idx="189">13734</cx:pt>
          <cx:pt idx="190">19999</cx:pt>
          <cx:pt idx="191">2279</cx:pt>
          <cx:pt idx="192">5916</cx:pt>
          <cx:pt idx="193">2089</cx:pt>
          <cx:pt idx="194">16792</cx:pt>
          <cx:pt idx="195">3564</cx:pt>
          <cx:pt idx="196">4425</cx:pt>
          <cx:pt idx="197">5265</cx:pt>
          <cx:pt idx="198">6553</cx:pt>
          <cx:pt idx="199">6261</cx:pt>
          <cx:pt idx="200">4298</cx:pt>
          <cx:pt idx="201">6804</cx:pt>
          <cx:pt idx="202">3815</cx:pt>
          <cx:pt idx="203">2741</cx:pt>
          <cx:pt idx="204">6673</cx:pt>
          <cx:pt idx="205">7639</cx:pt>
          <cx:pt idx="206">2328</cx:pt>
          <cx:pt idx="207">2153</cx:pt>
          <cx:pt idx="208">4876</cx:pt>
          <cx:pt idx="209">9396</cx:pt>
          <cx:pt idx="210">10400</cx:pt>
          <cx:pt idx="211">8474</cx:pt>
          <cx:pt idx="212">9981</cx:pt>
          <cx:pt idx="213">12490</cx:pt>
          <cx:pt idx="214">2657</cx:pt>
          <cx:pt idx="215">13591</cx:pt>
          <cx:pt idx="216">6696</cx:pt>
          <cx:pt idx="217">2058</cx:pt>
          <cx:pt idx="218">8865</cx:pt>
          <cx:pt idx="219">5940</cx:pt>
          <cx:pt idx="220">5914</cx:pt>
          <cx:pt idx="221">2622</cx:pt>
          <cx:pt idx="222">12185</cx:pt>
          <cx:pt idx="223">10609</cx:pt>
          <cx:pt idx="224">4345</cx:pt>
          <cx:pt idx="225">2177</cx:pt>
          <cx:pt idx="226">2793</cx:pt>
          <cx:pt idx="227">7918</cx:pt>
          <cx:pt idx="228">8789</cx:pt>
          <cx:pt idx="229">2389</cx:pt>
          <cx:pt idx="230">3212</cx:pt>
          <cx:pt idx="231">19232</cx:pt>
          <cx:pt idx="232">2267</cx:pt>
          <cx:pt idx="233">19517</cx:pt>
          <cx:pt idx="234">2436</cx:pt>
          <cx:pt idx="235">16064</cx:pt>
          <cx:pt idx="236">2707</cx:pt>
          <cx:pt idx="237">19068</cx:pt>
          <cx:pt idx="238">3931</cx:pt>
          <cx:pt idx="239">3730</cx:pt>
          <cx:pt idx="240">2232</cx:pt>
          <cx:pt idx="241">4465</cx:pt>
          <cx:pt idx="242">3072</cx:pt>
          <cx:pt idx="243">3319</cx:pt>
          <cx:pt idx="244">19202</cx:pt>
          <cx:pt idx="245">13675</cx:pt>
          <cx:pt idx="246">2911</cx:pt>
          <cx:pt idx="247">5957</cx:pt>
          <cx:pt idx="248">3920</cx:pt>
          <cx:pt idx="249">6434</cx:pt>
          <cx:pt idx="250">10048</cx:pt>
          <cx:pt idx="251">10938</cx:pt>
          <cx:pt idx="252">2340</cx:pt>
          <cx:pt idx="253">6545</cx:pt>
          <cx:pt idx="254">6931</cx:pt>
          <cx:pt idx="255">4898</cx:pt>
          <cx:pt idx="256">2593</cx:pt>
          <cx:pt idx="257">19436</cx:pt>
          <cx:pt idx="258">2723</cx:pt>
          <cx:pt idx="259">3479</cx:pt>
          <cx:pt idx="260">2794</cx:pt>
          <cx:pt idx="261">5249</cx:pt>
          <cx:pt idx="262">2176</cx:pt>
          <cx:pt idx="263">16872</cx:pt>
          <cx:pt idx="264">3485</cx:pt>
          <cx:pt idx="265">6644</cx:pt>
          <cx:pt idx="266">5582</cx:pt>
          <cx:pt idx="267">4000</cx:pt>
          <cx:pt idx="268">13496</cx:pt>
          <cx:pt idx="269">3210</cx:pt>
          <cx:pt idx="270">19045</cx:pt>
          <cx:pt idx="271">11849</cx:pt>
          <cx:pt idx="272">2070</cx:pt>
          <cx:pt idx="273">6502</cx:pt>
          <cx:pt idx="274">3230</cx:pt>
          <cx:pt idx="275">13603</cx:pt>
          <cx:pt idx="276">11996</cx:pt>
          <cx:pt idx="277">5605</cx:pt>
          <cx:pt idx="278">6397</cx:pt>
          <cx:pt idx="279">19144</cx:pt>
          <cx:pt idx="280">17584</cx:pt>
          <cx:pt idx="281">4907</cx:pt>
          <cx:pt idx="282">4554</cx:pt>
          <cx:pt idx="283">5415</cx:pt>
          <cx:pt idx="284">4741</cx:pt>
          <cx:pt idx="285">2115</cx:pt>
          <cx:pt idx="286">3161</cx:pt>
          <cx:pt idx="287">5745</cx:pt>
          <cx:pt idx="288">2373</cx:pt>
          <cx:pt idx="289">3310</cx:pt>
          <cx:pt idx="290">18665</cx:pt>
          <cx:pt idx="291">4485</cx:pt>
          <cx:pt idx="292">2789</cx:pt>
          <cx:pt idx="293">5828</cx:pt>
          <cx:pt idx="294">2326</cx:pt>
          <cx:pt idx="295">13525</cx:pt>
          <cx:pt idx="296">1420</cx:pt>
          <cx:pt idx="297">8020</cx:pt>
          <cx:pt idx="298">3688</cx:pt>
          <cx:pt idx="299">5482</cx:pt>
          <cx:pt idx="300">16015</cx:pt>
          <cx:pt idx="301">1200</cx:pt>
          <cx:pt idx="302">5661</cx:pt>
          <cx:pt idx="303">6929</cx:pt>
          <cx:pt idx="304">9613</cx:pt>
          <cx:pt idx="305">5674</cx:pt>
          <cx:pt idx="306">5484</cx:pt>
          <cx:pt idx="307">12061</cx:pt>
          <cx:pt idx="308">5660</cx:pt>
          <cx:pt idx="309">4821</cx:pt>
          <cx:pt idx="310">6410</cx:pt>
          <cx:pt idx="311">5210</cx:pt>
          <cx:pt idx="312">2695</cx:pt>
          <cx:pt idx="313">11878</cx:pt>
          <cx:pt idx="314">17068</cx:pt>
          <cx:pt idx="315">2455</cx:pt>
          <cx:pt idx="316">13964</cx:pt>
          <cx:pt idx="317">4941</cx:pt>
          <cx:pt idx="318">2478</cx:pt>
          <cx:pt idx="319">5228</cx:pt>
          <cx:pt idx="320">4478</cx:pt>
          <cx:pt idx="321">7547</cx:pt>
          <cx:pt idx="322">5055</cx:pt>
          <cx:pt idx="323">3464</cx:pt>
          <cx:pt idx="324">5775</cx:pt>
          <cx:pt idx="325">8943</cx:pt>
          <cx:pt idx="326">19272</cx:pt>
          <cx:pt idx="327">5238</cx:pt>
          <cx:pt idx="328">4682</cx:pt>
          <cx:pt idx="329">18300</cx:pt>
          <cx:pt idx="330">5257</cx:pt>
          <cx:pt idx="331">6349</cx:pt>
          <cx:pt idx="332">4869</cx:pt>
          <cx:pt idx="333">9985</cx:pt>
          <cx:pt idx="334">3697</cx:pt>
          <cx:pt idx="335">7457</cx:pt>
          <cx:pt idx="336">2119</cx:pt>
          <cx:pt idx="337">3983</cx:pt>
          <cx:pt idx="338">6118</cx:pt>
          <cx:pt idx="339">6214</cx:pt>
          <cx:pt idx="340">6347</cx:pt>
          <cx:pt idx="341">11510</cx:pt>
          <cx:pt idx="342">7143</cx:pt>
          <cx:pt idx="343">8268</cx:pt>
          <cx:pt idx="344">8095</cx:pt>
          <cx:pt idx="345">2904</cx:pt>
          <cx:pt idx="346">6032</cx:pt>
          <cx:pt idx="347">2976</cx:pt>
          <cx:pt idx="348">15992</cx:pt>
          <cx:pt idx="349">4649</cx:pt>
          <cx:pt idx="350">2696</cx:pt>
          <cx:pt idx="351">2370</cx:pt>
          <cx:pt idx="352">12504</cx:pt>
          <cx:pt idx="353">5974</cx:pt>
          <cx:pt idx="354">4736</cx:pt>
          <cx:pt idx="355">5296</cx:pt>
          <cx:pt idx="356">6781</cx:pt>
          <cx:pt idx="357">2174</cx:pt>
          <cx:pt idx="358">6653</cx:pt>
          <cx:pt idx="359">9699</cx:pt>
          <cx:pt idx="360">6755</cx:pt>
          <cx:pt idx="361">2213</cx:pt>
          <cx:pt idx="362">2610</cx:pt>
          <cx:pt idx="363">2851</cx:pt>
          <cx:pt idx="364">3452</cx:pt>
          <cx:pt idx="365">5258</cx:pt>
          <cx:pt idx="366">9355</cx:pt>
          <cx:pt idx="367">10496</cx:pt>
          <cx:pt idx="368">6380</cx:pt>
          <cx:pt idx="369">2657</cx:pt>
          <cx:pt idx="370">2716</cx:pt>
          <cx:pt idx="371">2201</cx:pt>
          <cx:pt idx="372">6540</cx:pt>
          <cx:pt idx="373">3816</cx:pt>
          <cx:pt idx="374">5253</cx:pt>
          <cx:pt idx="375">10965</cx:pt>
          <cx:pt idx="376">4936</cx:pt>
          <cx:pt idx="377">2543</cx:pt>
          <cx:pt idx="378">5304</cx:pt>
          <cx:pt idx="379">16659</cx:pt>
          <cx:pt idx="380">4260</cx:pt>
          <cx:pt idx="381">2476</cx:pt>
          <cx:pt idx="382">3102</cx:pt>
          <cx:pt idx="383">2244</cx:pt>
          <cx:pt idx="384">7596</cx:pt>
          <cx:pt idx="385">2285</cx:pt>
          <cx:pt idx="386">3034</cx:pt>
          <cx:pt idx="387">5715</cx:pt>
          <cx:pt idx="388">2576</cx:pt>
          <cx:pt idx="389">4197</cx:pt>
          <cx:pt idx="390">14336</cx:pt>
          <cx:pt idx="391">3448</cx:pt>
          <cx:pt idx="392">19406</cx:pt>
          <cx:pt idx="393">6538</cx:pt>
          <cx:pt idx="394">4306</cx:pt>
          <cx:pt idx="395">2258</cx:pt>
          <cx:pt idx="396">4522</cx:pt>
          <cx:pt idx="397">4487</cx:pt>
          <cx:pt idx="398">4449</cx:pt>
          <cx:pt idx="399">2218</cx:pt>
          <cx:pt idx="400">19197</cx:pt>
          <cx:pt idx="401">13212</cx:pt>
          <cx:pt idx="402">6577</cx:pt>
          <cx:pt idx="403">8392</cx:pt>
          <cx:pt idx="404">4558</cx:pt>
          <cx:pt idx="405">4031</cx:pt>
          <cx:pt idx="406">7969</cx:pt>
          <cx:pt idx="407">2654</cx:pt>
          <cx:pt idx="408">16555</cx:pt>
          <cx:pt idx="409">4556</cx:pt>
          <cx:pt idx="410">6091</cx:pt>
          <cx:pt idx="411">19566</cx:pt>
          <cx:pt idx="412">4810</cx:pt>
          <cx:pt idx="413">4523</cx:pt>
          <cx:pt idx="414">3202</cx:pt>
          <cx:pt idx="415">2351</cx:pt>
          <cx:pt idx="416">1702</cx:pt>
          <cx:pt idx="417">18041</cx:pt>
          <cx:pt idx="418">2886</cx:pt>
          <cx:pt idx="419">2097</cx:pt>
          <cx:pt idx="420">11935</cx:pt>
          <cx:pt idx="421">2546</cx:pt>
          <cx:pt idx="422">2564</cx:pt>
          <cx:pt idx="423">8412</cx:pt>
          <cx:pt idx="424">14118</cx:pt>
          <cx:pt idx="425">17046</cx:pt>
          <cx:pt idx="426">2564</cx:pt>
          <cx:pt idx="427">10266</cx:pt>
          <cx:pt idx="428">5070</cx:pt>
          <cx:pt idx="429">17861</cx:pt>
          <cx:pt idx="430">4230</cx:pt>
          <cx:pt idx="431">3780</cx:pt>
          <cx:pt idx="432">2768</cx:pt>
          <cx:pt idx="433">9071</cx:pt>
          <cx:pt idx="434">10648</cx:pt>
          <cx:pt idx="435">13610</cx:pt>
          <cx:pt idx="436">3408</cx:pt>
          <cx:pt idx="437">2983</cx:pt>
          <cx:pt idx="438">7632</cx:pt>
          <cx:pt idx="439">9824</cx:pt>
          <cx:pt idx="440">9950</cx:pt>
          <cx:pt idx="441">2093</cx:pt>
          <cx:pt idx="442">9980</cx:pt>
          <cx:pt idx="443">3894</cx:pt>
          <cx:pt idx="444">4051</cx:pt>
          <cx:pt idx="445">16835</cx:pt>
          <cx:pt idx="446">6230</cx:pt>
          <cx:pt idx="447">4717</cx:pt>
          <cx:pt idx="448">13237</cx:pt>
          <cx:pt idx="449">3755</cx:pt>
          <cx:pt idx="450">6582</cx:pt>
          <cx:pt idx="451">7406</cx:pt>
          <cx:pt idx="452">4805</cx:pt>
          <cx:pt idx="453">2741</cx:pt>
          <cx:pt idx="454">4262</cx:pt>
          <cx:pt idx="455">16184</cx:pt>
          <cx:pt idx="456">11557</cx:pt>
          <cx:pt idx="457">1878</cx:pt>
          <cx:pt idx="458">10932</cx:pt>
          <cx:pt idx="459">6811</cx:pt>
          <cx:pt idx="460">4306</cx:pt>
          <cx:pt idx="461">4859</cx:pt>
          <cx:pt idx="462">5337</cx:pt>
          <cx:pt idx="463">2340</cx:pt>
          <cx:pt idx="464">7491</cx:pt>
          <cx:pt idx="465">10527</cx:pt>
          <cx:pt idx="466">16595</cx:pt>
          <cx:pt idx="467">8834</cx:pt>
          <cx:pt idx="468">5577</cx:pt>
          <cx:pt idx="469">4707</cx:pt>
          <cx:pt idx="470">2400</cx:pt>
          <cx:pt idx="471">9824</cx:pt>
          <cx:pt idx="472">6447</cx:pt>
          <cx:pt idx="473">19502</cx:pt>
          <cx:pt idx="474">2725</cx:pt>
          <cx:pt idx="475">6272</cx:pt>
          <cx:pt idx="476">2127</cx:pt>
          <cx:pt idx="477">18200</cx:pt>
          <cx:pt idx="478">2096</cx:pt>
          <cx:pt idx="479">2886</cx:pt>
          <cx:pt idx="480">2033</cx:pt>
          <cx:pt idx="481">3622</cx:pt>
          <cx:pt idx="482">4233</cx:pt>
          <cx:pt idx="483">3681</cx:pt>
          <cx:pt idx="484">5460</cx:pt>
          <cx:pt idx="485">2187</cx:pt>
          <cx:pt idx="486">9602</cx:pt>
          <cx:pt idx="487">2836</cx:pt>
          <cx:pt idx="488">4089</cx:pt>
          <cx:pt idx="489">16627</cx:pt>
          <cx:pt idx="490">2619</cx:pt>
          <cx:pt idx="491">5679</cx:pt>
          <cx:pt idx="492">15402</cx:pt>
          <cx:pt idx="493">5985</cx:pt>
          <cx:pt idx="494">2579</cx:pt>
          <cx:pt idx="495">3041</cx:pt>
          <cx:pt idx="496">3447</cx:pt>
          <cx:pt idx="497">19513</cx:pt>
          <cx:pt idx="498">2773</cx:pt>
          <cx:pt idx="499">7104</cx:pt>
          <cx:pt idx="500">6322</cx:pt>
          <cx:pt idx="501">2083</cx:pt>
          <cx:pt idx="502">8381</cx:pt>
          <cx:pt idx="503">2691</cx:pt>
          <cx:pt idx="504">4286</cx:pt>
          <cx:pt idx="505">2659</cx:pt>
          <cx:pt idx="506">9434</cx:pt>
          <cx:pt idx="507">5561</cx:pt>
          <cx:pt idx="508">6646</cx:pt>
          <cx:pt idx="509">7725</cx:pt>
          <cx:pt idx="510">10725</cx:pt>
          <cx:pt idx="511">8847</cx:pt>
          <cx:pt idx="512">2045</cx:pt>
          <cx:pt idx="513">1009</cx:pt>
          <cx:pt idx="514">3348</cx:pt>
          <cx:pt idx="515">1281</cx:pt>
          <cx:pt idx="516">2819</cx:pt>
          <cx:pt idx="517">4851</cx:pt>
          <cx:pt idx="518">4028</cx:pt>
          <cx:pt idx="519">2720</cx:pt>
          <cx:pt idx="520">8120</cx:pt>
          <cx:pt idx="521">4647</cx:pt>
          <cx:pt idx="522">4680</cx:pt>
          <cx:pt idx="523">3221</cx:pt>
          <cx:pt idx="524">8621</cx:pt>
          <cx:pt idx="525">4577</cx:pt>
          <cx:pt idx="526">4553</cx:pt>
          <cx:pt idx="527">5396</cx:pt>
          <cx:pt idx="528">6796</cx:pt>
          <cx:pt idx="529">7625</cx:pt>
          <cx:pt idx="530">7412</cx:pt>
          <cx:pt idx="531">11159</cx:pt>
          <cx:pt idx="532">4960</cx:pt>
          <cx:pt idx="533">10475</cx:pt>
          <cx:pt idx="534">14814</cx:pt>
          <cx:pt idx="535">19141</cx:pt>
          <cx:pt idx="536">5405</cx:pt>
          <cx:pt idx="537">8793</cx:pt>
          <cx:pt idx="538">19189</cx:pt>
          <cx:pt idx="539">3875</cx:pt>
          <cx:pt idx="540">2216</cx:pt>
          <cx:pt idx="541">11713</cx:pt>
          <cx:pt idx="542">7861</cx:pt>
          <cx:pt idx="543">3708</cx:pt>
          <cx:pt idx="544">13770</cx:pt>
          <cx:pt idx="545">5304</cx:pt>
          <cx:pt idx="546">2642</cx:pt>
          <cx:pt idx="547">2759</cx:pt>
          <cx:pt idx="548">6804</cx:pt>
          <cx:pt idx="549">6142</cx:pt>
          <cx:pt idx="550">2500</cx:pt>
          <cx:pt idx="551">6389</cx:pt>
          <cx:pt idx="552">11103</cx:pt>
          <cx:pt idx="553">2342</cx:pt>
          <cx:pt idx="554">6811</cx:pt>
          <cx:pt idx="555">2297</cx:pt>
          <cx:pt idx="556">2450</cx:pt>
          <cx:pt idx="557">5093</cx:pt>
          <cx:pt idx="558">5309</cx:pt>
          <cx:pt idx="559">3057</cx:pt>
          <cx:pt idx="560">5121</cx:pt>
          <cx:pt idx="561">16856</cx:pt>
          <cx:pt idx="562">2686</cx:pt>
          <cx:pt idx="563">6180</cx:pt>
          <cx:pt idx="564">6632</cx:pt>
          <cx:pt idx="565">3505</cx:pt>
          <cx:pt idx="566">6397</cx:pt>
          <cx:pt idx="567">6274</cx:pt>
          <cx:pt idx="568">19859</cx:pt>
          <cx:pt idx="569">7587</cx:pt>
          <cx:pt idx="570">4258</cx:pt>
          <cx:pt idx="571">4364</cx:pt>
          <cx:pt idx="572">4335</cx:pt>
          <cx:pt idx="573">5326</cx:pt>
          <cx:pt idx="574">3280</cx:pt>
          <cx:pt idx="575">5485</cx:pt>
          <cx:pt idx="576">4342</cx:pt>
          <cx:pt idx="577">2782</cx:pt>
          <cx:pt idx="578">5980</cx:pt>
          <cx:pt idx="579">4381</cx:pt>
          <cx:pt idx="580">2572</cx:pt>
          <cx:pt idx="581">3833</cx:pt>
          <cx:pt idx="582">4244</cx:pt>
          <cx:pt idx="583">6500</cx:pt>
          <cx:pt idx="584">18430</cx:pt>
          <cx:pt idx="585">1601</cx:pt>
          <cx:pt idx="586">2694</cx:pt>
          <cx:pt idx="587">3149</cx:pt>
          <cx:pt idx="588">17639</cx:pt>
          <cx:pt idx="589">2319</cx:pt>
          <cx:pt idx="590">11691</cx:pt>
          <cx:pt idx="591">5324</cx:pt>
          <cx:pt idx="592">16752</cx:pt>
          <cx:pt idx="593">5228</cx:pt>
          <cx:pt idx="594">2700</cx:pt>
          <cx:pt idx="595">19246</cx:pt>
          <cx:pt idx="596">2506</cx:pt>
          <cx:pt idx="597">6062</cx:pt>
          <cx:pt idx="598">4382</cx:pt>
          <cx:pt idx="599">2143</cx:pt>
          <cx:pt idx="600">6162</cx:pt>
          <cx:pt idx="601">5094</cx:pt>
          <cx:pt idx="602">6877</cx:pt>
          <cx:pt idx="603">2274</cx:pt>
          <cx:pt idx="604">4434</cx:pt>
          <cx:pt idx="605">6288</cx:pt>
          <cx:pt idx="606">2553</cx:pt>
          <cx:pt idx="607">7654</cx:pt>
          <cx:pt idx="608">5160</cx:pt>
          <cx:pt idx="609">17159</cx:pt>
          <cx:pt idx="610">12808</cx:pt>
          <cx:pt idx="611">10221</cx:pt>
          <cx:pt idx="612">4779</cx:pt>
          <cx:pt idx="613">3737</cx:pt>
          <cx:pt idx="614">2366</cx:pt>
          <cx:pt idx="615">1706</cx:pt>
          <cx:pt idx="616">16307</cx:pt>
          <cx:pt idx="617">5933</cx:pt>
          <cx:pt idx="618">3424</cx:pt>
          <cx:pt idx="619">4037</cx:pt>
          <cx:pt idx="620">2559</cx:pt>
          <cx:pt idx="621">6201</cx:pt>
          <cx:pt idx="622">4403</cx:pt>
          <cx:pt idx="623">3761</cx:pt>
          <cx:pt idx="624">10934</cx:pt>
          <cx:pt idx="625">10761</cx:pt>
          <cx:pt idx="626">5175</cx:pt>
          <cx:pt idx="627">13826</cx:pt>
          <cx:pt idx="628">6334</cx:pt>
          <cx:pt idx="629">4936</cx:pt>
          <cx:pt idx="630">4775</cx:pt>
          <cx:pt idx="631">2818</cx:pt>
          <cx:pt idx="632">2515</cx:pt>
          <cx:pt idx="633">2342</cx:pt>
          <cx:pt idx="634">4194</cx:pt>
          <cx:pt idx="635">10685</cx:pt>
          <cx:pt idx="636">2022</cx:pt>
          <cx:pt idx="637">2314</cx:pt>
          <cx:pt idx="638">4256</cx:pt>
          <cx:pt idx="639">3580</cx:pt>
          <cx:pt idx="640">3162</cx:pt>
          <cx:pt idx="641">6524</cx:pt>
          <cx:pt idx="642">2899</cx:pt>
          <cx:pt idx="643">5231</cx:pt>
          <cx:pt idx="644">2356</cx:pt>
          <cx:pt idx="645">2800</cx:pt>
          <cx:pt idx="646">11836</cx:pt>
          <cx:pt idx="647">10903</cx:pt>
          <cx:pt idx="648">2973</cx:pt>
          <cx:pt idx="649">14275</cx:pt>
          <cx:pt idx="650">5562</cx:pt>
          <cx:pt idx="651">4537</cx:pt>
          <cx:pt idx="652">7642</cx:pt>
          <cx:pt idx="653">17924</cx:pt>
          <cx:pt idx="654">5204</cx:pt>
          <cx:pt idx="655">2277</cx:pt>
          <cx:pt idx="656">2795</cx:pt>
          <cx:pt idx="657">2532</cx:pt>
          <cx:pt idx="658">2559</cx:pt>
          <cx:pt idx="659">4908</cx:pt>
          <cx:pt idx="660">2380</cx:pt>
          <cx:pt idx="661">4765</cx:pt>
          <cx:pt idx="662">2044</cx:pt>
          <cx:pt idx="663">2693</cx:pt>
          <cx:pt idx="664">6586</cx:pt>
          <cx:pt idx="665">3294</cx:pt>
          <cx:pt idx="666">4171</cx:pt>
          <cx:pt idx="667">2778</cx:pt>
          <cx:pt idx="668">2377</cx:pt>
          <cx:pt idx="669">2404</cx:pt>
          <cx:pt idx="670">2318</cx:pt>
          <cx:pt idx="671">2008</cx:pt>
          <cx:pt idx="672">6244</cx:pt>
          <cx:pt idx="673">2799</cx:pt>
          <cx:pt idx="674">10552</cx:pt>
          <cx:pt idx="675">2329</cx:pt>
          <cx:pt idx="676">4014</cx:pt>
          <cx:pt idx="677">7403</cx:pt>
          <cx:pt idx="678">2259</cx:pt>
          <cx:pt idx="679">6932</cx:pt>
          <cx:pt idx="680">4678</cx:pt>
          <cx:pt idx="681">13582</cx:pt>
          <cx:pt idx="682">2332</cx:pt>
          <cx:pt idx="683">2413</cx:pt>
          <cx:pt idx="684">9705</cx:pt>
          <cx:pt idx="685">4294</cx:pt>
          <cx:pt idx="686">4721</cx:pt>
          <cx:pt idx="687">2519</cx:pt>
          <cx:pt idx="688">2121</cx:pt>
          <cx:pt idx="689">2973</cx:pt>
          <cx:pt idx="690">5855</cx:pt>
          <cx:pt idx="691">3617</cx:pt>
          <cx:pt idx="692">6725</cx:pt>
          <cx:pt idx="693">10325</cx:pt>
          <cx:pt idx="694">6949</cx:pt>
          <cx:pt idx="695">10609</cx:pt>
          <cx:pt idx="696">4447</cx:pt>
          <cx:pt idx="697">2157</cx:pt>
          <cx:pt idx="698">4601</cx:pt>
          <cx:pt idx="699">17099</cx:pt>
          <cx:pt idx="700">2479</cx:pt>
          <cx:pt idx="701">14852</cx:pt>
          <cx:pt idx="702">7264</cx:pt>
          <cx:pt idx="703">5666</cx:pt>
          <cx:pt idx="704">7823</cx:pt>
          <cx:pt idx="705">7880</cx:pt>
          <cx:pt idx="706">13194</cx:pt>
          <cx:pt idx="707">5067</cx:pt>
          <cx:pt idx="708">5079</cx:pt>
          <cx:pt idx="709">2321</cx:pt>
          <cx:pt idx="710">17444</cx:pt>
          <cx:pt idx="711">2404</cx:pt>
          <cx:pt idx="712">3452</cx:pt>
          <cx:pt idx="713">2270</cx:pt>
          <cx:pt idx="714">17399</cx:pt>
          <cx:pt idx="715">5488</cx:pt>
          <cx:pt idx="716">19419</cx:pt>
          <cx:pt idx="717">2811</cx:pt>
          <cx:pt idx="718">3633</cx:pt>
          <cx:pt idx="719">4163</cx:pt>
          <cx:pt idx="720">2132</cx:pt>
          <cx:pt idx="721">13973</cx:pt>
          <cx:pt idx="722">2684</cx:pt>
          <cx:pt idx="723">10845</cx:pt>
          <cx:pt idx="724">4377</cx:pt>
          <cx:pt idx="725">3743</cx:pt>
          <cx:pt idx="726">4148</cx:pt>
          <cx:pt idx="727">1051</cx:pt>
          <cx:pt idx="728">10739</cx:pt>
          <cx:pt idx="729">10388</cx:pt>
          <cx:pt idx="730">11416</cx:pt>
          <cx:pt idx="731">2600</cx:pt>
          <cx:pt idx="732">2422</cx:pt>
          <cx:pt idx="733">5472</cx:pt>
          <cx:pt idx="734">2451</cx:pt>
          <cx:pt idx="735">4240</cx:pt>
          <cx:pt idx="736">10999</cx:pt>
          <cx:pt idx="737">5003</cx:pt>
          <cx:pt idx="738">12742</cx:pt>
          <cx:pt idx="739">4227</cx:pt>
          <cx:pt idx="740">3917</cx:pt>
          <cx:pt idx="741">18303</cx:pt>
          <cx:pt idx="742">2380</cx:pt>
          <cx:pt idx="743">13726</cx:pt>
          <cx:pt idx="744">4777</cx:pt>
          <cx:pt idx="745">6385</cx:pt>
          <cx:pt idx="746">19973</cx:pt>
          <cx:pt idx="747">6861</cx:pt>
          <cx:pt idx="748">4969</cx:pt>
          <cx:pt idx="749">19845</cx:pt>
          <cx:pt idx="750">13320</cx:pt>
          <cx:pt idx="751">6347</cx:pt>
          <cx:pt idx="752">2743</cx:pt>
          <cx:pt idx="753">10880</cx:pt>
          <cx:pt idx="754">2342</cx:pt>
          <cx:pt idx="755">17650</cx:pt>
          <cx:pt idx="756">4025</cx:pt>
          <cx:pt idx="757">9725</cx:pt>
          <cx:pt idx="758">11904</cx:pt>
          <cx:pt idx="759">2177</cx:pt>
          <cx:pt idx="760">7525</cx:pt>
          <cx:pt idx="761">4834</cx:pt>
          <cx:pt idx="762">2042</cx:pt>
          <cx:pt idx="763">2220</cx:pt>
          <cx:pt idx="764">1052</cx:pt>
          <cx:pt idx="765">2821</cx:pt>
          <cx:pt idx="766">19237</cx:pt>
          <cx:pt idx="767">4107</cx:pt>
          <cx:pt idx="768">8396</cx:pt>
          <cx:pt idx="769">2007</cx:pt>
          <cx:pt idx="770">19627</cx:pt>
          <cx:pt idx="771">10686</cx:pt>
          <cx:pt idx="772">2942</cx:pt>
          <cx:pt idx="773">8858</cx:pt>
          <cx:pt idx="774">16756</cx:pt>
          <cx:pt idx="775">10798</cx:pt>
          <cx:pt idx="776">2323</cx:pt>
          <cx:pt idx="777">1416</cx:pt>
          <cx:pt idx="778">4615</cx:pt>
          <cx:pt idx="779">2461</cx:pt>
          <cx:pt idx="780">8722</cx:pt>
          <cx:pt idx="781">3955</cx:pt>
          <cx:pt idx="782">9957</cx:pt>
          <cx:pt idx="783">3376</cx:pt>
          <cx:pt idx="784">8823</cx:pt>
          <cx:pt idx="785">10322</cx:pt>
          <cx:pt idx="786">4621</cx:pt>
          <cx:pt idx="787">10976</cx:pt>
          <cx:pt idx="788">3660</cx:pt>
          <cx:pt idx="789">10482</cx:pt>
          <cx:pt idx="790">7119</cx:pt>
          <cx:pt idx="791">9582</cx:pt>
          <cx:pt idx="792">4508</cx:pt>
          <cx:pt idx="793">2207</cx:pt>
          <cx:pt idx="794">7756</cx:pt>
          <cx:pt idx="795">6694</cx:pt>
          <cx:pt idx="796">3691</cx:pt>
          <cx:pt idx="797">2377</cx:pt>
          <cx:pt idx="798">2313</cx:pt>
          <cx:pt idx="799">17665</cx:pt>
          <cx:pt idx="800">2596</cx:pt>
          <cx:pt idx="801">4728</cx:pt>
          <cx:pt idx="802">4302</cx:pt>
          <cx:pt idx="803">2979</cx:pt>
          <cx:pt idx="804">16885</cx:pt>
          <cx:pt idx="805">5593</cx:pt>
          <cx:pt idx="806">10445</cx:pt>
          <cx:pt idx="807">8740</cx:pt>
          <cx:pt idx="808">2514</cx:pt>
          <cx:pt idx="809">7655</cx:pt>
          <cx:pt idx="810">17465</cx:pt>
          <cx:pt idx="811">7351</cx:pt>
          <cx:pt idx="812">10820</cx:pt>
          <cx:pt idx="813">12169</cx:pt>
          <cx:pt idx="814">19626</cx:pt>
          <cx:pt idx="815">2070</cx:pt>
          <cx:pt idx="816">6782</cx:pt>
          <cx:pt idx="817">7779</cx:pt>
          <cx:pt idx="818">2791</cx:pt>
          <cx:pt idx="819">3201</cx:pt>
          <cx:pt idx="820">4968</cx:pt>
          <cx:pt idx="821">13120</cx:pt>
          <cx:pt idx="822">4033</cx:pt>
          <cx:pt idx="823">3291</cx:pt>
          <cx:pt idx="824">4272</cx:pt>
          <cx:pt idx="825">5056</cx:pt>
          <cx:pt idx="826">2844</cx:pt>
          <cx:pt idx="827">2703</cx:pt>
          <cx:pt idx="828">1904</cx:pt>
          <cx:pt idx="829">8224</cx:pt>
          <cx:pt idx="830">4766</cx:pt>
          <cx:pt idx="831">2610</cx:pt>
          <cx:pt idx="832">5731</cx:pt>
          <cx:pt idx="833">2539</cx:pt>
          <cx:pt idx="834">5714</cx:pt>
          <cx:pt idx="835">4323</cx:pt>
          <cx:pt idx="836">7336</cx:pt>
          <cx:pt idx="837">13499</cx:pt>
          <cx:pt idx="838">13758</cx:pt>
          <cx:pt idx="839">5155</cx:pt>
          <cx:pt idx="840">2258</cx:pt>
          <cx:pt idx="841">3597</cx:pt>
          <cx:pt idx="842">2515</cx:pt>
          <cx:pt idx="843">4420</cx:pt>
          <cx:pt idx="844">6578</cx:pt>
          <cx:pt idx="845">4422</cx:pt>
          <cx:pt idx="846">10274</cx:pt>
          <cx:pt idx="847">5343</cx:pt>
          <cx:pt idx="848">2376</cx:pt>
          <cx:pt idx="849">5346</cx:pt>
          <cx:pt idx="850">2827</cx:pt>
          <cx:pt idx="851">19943</cx:pt>
          <cx:pt idx="852">3131</cx:pt>
          <cx:pt idx="853">2552</cx:pt>
          <cx:pt idx="854">4477</cx:pt>
          <cx:pt idx="855">6474</cx:pt>
          <cx:pt idx="856">3033</cx:pt>
          <cx:pt idx="857">2936</cx:pt>
          <cx:pt idx="858">18606</cx:pt>
          <cx:pt idx="859">2168</cx:pt>
          <cx:pt idx="860">2853</cx:pt>
          <cx:pt idx="861">17048</cx:pt>
          <cx:pt idx="862">2290</cx:pt>
          <cx:pt idx="863">3600</cx:pt>
          <cx:pt idx="864">2107</cx:pt>
          <cx:pt idx="865">4115</cx:pt>
          <cx:pt idx="866">4327</cx:pt>
          <cx:pt idx="867">17856</cx:pt>
          <cx:pt idx="868">3196</cx:pt>
          <cx:pt idx="869">19081</cx:pt>
          <cx:pt idx="870">8966</cx:pt>
          <cx:pt idx="871">2210</cx:pt>
          <cx:pt idx="872">4539</cx:pt>
          <cx:pt idx="873">2741</cx:pt>
          <cx:pt idx="874">3491</cx:pt>
          <cx:pt idx="875">4541</cx:pt>
          <cx:pt idx="876">2678</cx:pt>
          <cx:pt idx="877">7379</cx:pt>
          <cx:pt idx="878">6272</cx:pt>
          <cx:pt idx="879">5220</cx:pt>
          <cx:pt idx="880">2743</cx:pt>
          <cx:pt idx="881">4998</cx:pt>
          <cx:pt idx="882">10252</cx:pt>
          <cx:pt idx="883">2781</cx:pt>
          <cx:pt idx="884">6852</cx:pt>
          <cx:pt idx="885">4950</cx:pt>
          <cx:pt idx="886">3579</cx:pt>
          <cx:pt idx="887">13191</cx:pt>
          <cx:pt idx="888">10377</cx:pt>
          <cx:pt idx="889">2235</cx:pt>
          <cx:pt idx="890">10502</cx:pt>
          <cx:pt idx="891">2011</cx:pt>
          <cx:pt idx="892">1859</cx:pt>
          <cx:pt idx="893">3760</cx:pt>
          <cx:pt idx="894">17779</cx:pt>
          <cx:pt idx="895">6833</cx:pt>
          <cx:pt idx="896">6812</cx:pt>
          <cx:pt idx="897">5171</cx:pt>
          <cx:pt idx="898">19740</cx:pt>
          <cx:pt idx="899">18711</cx:pt>
          <cx:pt idx="900">3692</cx:pt>
          <cx:pt idx="901">2559</cx:pt>
          <cx:pt idx="902">2517</cx:pt>
          <cx:pt idx="903">6623</cx:pt>
          <cx:pt idx="904">18265</cx:pt>
          <cx:pt idx="905">16124</cx:pt>
          <cx:pt idx="906">2585</cx:pt>
          <cx:pt idx="907">18213</cx:pt>
          <cx:pt idx="908">8380</cx:pt>
          <cx:pt idx="909">2994</cx:pt>
          <cx:pt idx="910">1223</cx:pt>
          <cx:pt idx="911">1118</cx:pt>
          <cx:pt idx="912">2875</cx:pt>
          <cx:pt idx="913">18824</cx:pt>
          <cx:pt idx="914">13577</cx:pt>
          <cx:pt idx="915">2625</cx:pt>
          <cx:pt idx="916">18789</cx:pt>
          <cx:pt idx="917">4538</cx:pt>
          <cx:pt idx="918">19847</cx:pt>
          <cx:pt idx="919">10512</cx:pt>
          <cx:pt idx="920">4444</cx:pt>
          <cx:pt idx="921">2154</cx:pt>
          <cx:pt idx="922">19190</cx:pt>
          <cx:pt idx="923">4490</cx:pt>
          <cx:pt idx="924">3506</cx:pt>
          <cx:pt idx="925">2372</cx:pt>
          <cx:pt idx="926">10231</cx:pt>
          <cx:pt idx="927">5410</cx:pt>
          <cx:pt idx="928">7978</cx:pt>
          <cx:pt idx="929">3867</cx:pt>
          <cx:pt idx="930">2838</cx:pt>
          <cx:pt idx="931">4695</cx:pt>
          <cx:pt idx="932">3339</cx:pt>
          <cx:pt idx="933">2080</cx:pt>
          <cx:pt idx="934">2096</cx:pt>
          <cx:pt idx="935">6209</cx:pt>
          <cx:pt idx="936">18061</cx:pt>
          <cx:pt idx="937">17123</cx:pt>
          <cx:pt idx="938">2372</cx:pt>
          <cx:pt idx="939">4883</cx:pt>
          <cx:pt idx="940">3904</cx:pt>
          <cx:pt idx="941">4627</cx:pt>
          <cx:pt idx="942">7094</cx:pt>
          <cx:pt idx="943">3423</cx:pt>
          <cx:pt idx="944">6674</cx:pt>
          <cx:pt idx="945">16880</cx:pt>
          <cx:pt idx="946">9094</cx:pt>
          <cx:pt idx="947">8446</cx:pt>
          <cx:pt idx="948">11916</cx:pt>
          <cx:pt idx="949">4534</cx:pt>
          <cx:pt idx="950">9852</cx:pt>
          <cx:pt idx="951">6151</cx:pt>
          <cx:pt idx="952">2302</cx:pt>
          <cx:pt idx="953">2362</cx:pt>
          <cx:pt idx="954">17861</cx:pt>
          <cx:pt idx="955">19187</cx:pt>
          <cx:pt idx="956">19717</cx:pt>
          <cx:pt idx="957">3544</cx:pt>
          <cx:pt idx="958">8500</cx:pt>
          <cx:pt idx="959">4661</cx:pt>
          <cx:pt idx="960">4103</cx:pt>
          <cx:pt idx="961">4249</cx:pt>
          <cx:pt idx="962">14026</cx:pt>
          <cx:pt idx="963">6893</cx:pt>
          <cx:pt idx="964">6125</cx:pt>
          <cx:pt idx="965">3669</cx:pt>
          <cx:pt idx="966">10008</cx:pt>
          <cx:pt idx="967">2387</cx:pt>
          <cx:pt idx="968">4639</cx:pt>
          <cx:pt idx="969">7898</cx:pt>
          <cx:pt idx="970">2534</cx:pt>
          <cx:pt idx="971">13142</cx:pt>
          <cx:pt idx="972">1611</cx:pt>
          <cx:pt idx="973">5363</cx:pt>
          <cx:pt idx="974">5071</cx:pt>
          <cx:pt idx="975">13695</cx:pt>
          <cx:pt idx="976">13402</cx:pt>
          <cx:pt idx="977">2029</cx:pt>
          <cx:pt idx="978">6377</cx:pt>
          <cx:pt idx="979">5429</cx:pt>
          <cx:pt idx="980">2785</cx:pt>
          <cx:pt idx="981">4614</cx:pt>
          <cx:pt idx="982">2610</cx:pt>
          <cx:pt idx="983">6687</cx:pt>
          <cx:pt idx="984">4724</cx:pt>
          <cx:pt idx="985">6179</cx:pt>
          <cx:pt idx="986">6120</cx:pt>
          <cx:pt idx="987">10596</cx:pt>
          <cx:pt idx="988">5467</cx:pt>
          <cx:pt idx="989">2996</cx:pt>
          <cx:pt idx="990">9998</cx:pt>
          <cx:pt idx="991">4078</cx:pt>
          <cx:pt idx="992">10920</cx:pt>
          <cx:pt idx="993">6232</cx:pt>
          <cx:pt idx="994">13247</cx:pt>
          <cx:pt idx="995">4081</cx:pt>
          <cx:pt idx="996">5769</cx:pt>
          <cx:pt idx="997">2394</cx:pt>
          <cx:pt idx="998">3904</cx:pt>
          <cx:pt idx="999">16799</cx:pt>
          <cx:pt idx="1000">2950</cx:pt>
          <cx:pt idx="1001">3629</cx:pt>
          <cx:pt idx="1002">9362</cx:pt>
          <cx:pt idx="1003">3229</cx:pt>
          <cx:pt idx="1004">3578</cx:pt>
          <cx:pt idx="1005">7988</cx:pt>
          <cx:pt idx="1006">4284</cx:pt>
          <cx:pt idx="1007">7553</cx:pt>
          <cx:pt idx="1008">17328</cx:pt>
          <cx:pt idx="1009">19701</cx:pt>
          <cx:pt idx="1010">14732</cx:pt>
          <cx:pt idx="1011">9278</cx:pt>
          <cx:pt idx="1012">1359</cx:pt>
          <cx:pt idx="1013">4779</cx:pt>
          <cx:pt idx="1014">16422</cx:pt>
          <cx:pt idx="1015">2996</cx:pt>
          <cx:pt idx="1016">1261</cx:pt>
          <cx:pt idx="1017">2099</cx:pt>
          <cx:pt idx="1018">5810</cx:pt>
          <cx:pt idx="1019">5647</cx:pt>
          <cx:pt idx="1020">3420</cx:pt>
          <cx:pt idx="1021">4400</cx:pt>
          <cx:pt idx="1022">3500</cx:pt>
          <cx:pt idx="1023">2066</cx:pt>
          <cx:pt idx="1024">17169</cx:pt>
          <cx:pt idx="1025">4162</cx:pt>
          <cx:pt idx="1026">9204</cx:pt>
          <cx:pt idx="1027">3294</cx:pt>
          <cx:pt idx="1028">2127</cx:pt>
          <cx:pt idx="1029">3975</cx:pt>
          <cx:pt idx="1030">10793</cx:pt>
          <cx:pt idx="1031">10096</cx:pt>
          <cx:pt idx="1032">3646</cx:pt>
          <cx:pt idx="1033">7446</cx:pt>
          <cx:pt idx="1034">10851</cx:pt>
          <cx:pt idx="1035">2109</cx:pt>
          <cx:pt idx="1036">3722</cx:pt>
          <cx:pt idx="1037">9380</cx:pt>
          <cx:pt idx="1038">5486</cx:pt>
          <cx:pt idx="1039">2742</cx:pt>
          <cx:pt idx="1040">13757</cx:pt>
          <cx:pt idx="1041">8463</cx:pt>
          <cx:pt idx="1042">3162</cx:pt>
          <cx:pt idx="1043">16598</cx:pt>
          <cx:pt idx="1044">6651</cx:pt>
          <cx:pt idx="1045">2345</cx:pt>
          <cx:pt idx="1046">3420</cx:pt>
          <cx:pt idx="1047">4373</cx:pt>
          <cx:pt idx="1048">4759</cx:pt>
          <cx:pt idx="1049">5301</cx:pt>
          <cx:pt idx="1050">3673</cx:pt>
          <cx:pt idx="1051">4768</cx:pt>
          <cx:pt idx="1052">1274</cx:pt>
          <cx:pt idx="1053">4900</cx:pt>
          <cx:pt idx="1054">10466</cx:pt>
          <cx:pt idx="1055">17007</cx:pt>
          <cx:pt idx="1056">2909</cx:pt>
          <cx:pt idx="1057">5765</cx:pt>
          <cx:pt idx="1058">4599</cx:pt>
          <cx:pt idx="1059">2404</cx:pt>
          <cx:pt idx="1060">3172</cx:pt>
          <cx:pt idx="1061">2033</cx:pt>
          <cx:pt idx="1062">10209</cx:pt>
          <cx:pt idx="1063">8620</cx:pt>
          <cx:pt idx="1064">2064</cx:pt>
          <cx:pt idx="1065">4035</cx:pt>
          <cx:pt idx="1066">3838</cx:pt>
          <cx:pt idx="1067">4591</cx:pt>
          <cx:pt idx="1068">2561</cx:pt>
          <cx:pt idx="1069">1563</cx:pt>
          <cx:pt idx="1070">4898</cx:pt>
          <cx:pt idx="1071">4789</cx:pt>
          <cx:pt idx="1072">3180</cx:pt>
          <cx:pt idx="1073">6549</cx:pt>
          <cx:pt idx="1074">6388</cx:pt>
          <cx:pt idx="1075">11244</cx:pt>
          <cx:pt idx="1076">16032</cx:pt>
          <cx:pt idx="1077">2362</cx:pt>
          <cx:pt idx="1078">16328</cx:pt>
          <cx:pt idx="1079">8376</cx:pt>
          <cx:pt idx="1080">16606</cx:pt>
          <cx:pt idx="1081">8606</cx:pt>
          <cx:pt idx="1082">2272</cx:pt>
          <cx:pt idx="1083">2018</cx:pt>
          <cx:pt idx="1084">7083</cx:pt>
          <cx:pt idx="1085">4084</cx:pt>
          <cx:pt idx="1086">14411</cx:pt>
          <cx:pt idx="1087">2308</cx:pt>
          <cx:pt idx="1088">4841</cx:pt>
          <cx:pt idx="1089">4285</cx:pt>
          <cx:pt idx="1090">9715</cx:pt>
          <cx:pt idx="1091">4320</cx:pt>
          <cx:pt idx="1092">2132</cx:pt>
          <cx:pt idx="1093">10124</cx:pt>
          <cx:pt idx="1094">5473</cx:pt>
          <cx:pt idx="1095">5207</cx:pt>
          <cx:pt idx="1096">16437</cx:pt>
          <cx:pt idx="1097">2296</cx:pt>
          <cx:pt idx="1098">4069</cx:pt>
          <cx:pt idx="1099">7441</cx:pt>
          <cx:pt idx="1100">2430</cx:pt>
          <cx:pt idx="1101">5878</cx:pt>
          <cx:pt idx="1102">2644</cx:pt>
          <cx:pt idx="1103">6439</cx:pt>
          <cx:pt idx="1104">2451</cx:pt>
          <cx:pt idx="1105">6392</cx:pt>
          <cx:pt idx="1106">9714</cx:pt>
          <cx:pt idx="1107">6077</cx:pt>
          <cx:pt idx="1108">2450</cx:pt>
          <cx:pt idx="1109">9250</cx:pt>
          <cx:pt idx="1110">2074</cx:pt>
          <cx:pt idx="1111">10169</cx:pt>
          <cx:pt idx="1112">4855</cx:pt>
          <cx:pt idx="1113">4087</cx:pt>
          <cx:pt idx="1114">2367</cx:pt>
          <cx:pt idx="1115">2972</cx:pt>
          <cx:pt idx="1116">19586</cx:pt>
          <cx:pt idx="1117">5484</cx:pt>
          <cx:pt idx="1118">2061</cx:pt>
          <cx:pt idx="1119">9924</cx:pt>
          <cx:pt idx="1120">4198</cx:pt>
          <cx:pt idx="1121">6815</cx:pt>
          <cx:pt idx="1122">4723</cx:pt>
          <cx:pt idx="1123">6142</cx:pt>
          <cx:pt idx="1124">8237</cx:pt>
          <cx:pt idx="1125">8853</cx:pt>
          <cx:pt idx="1126">19331</cx:pt>
          <cx:pt idx="1127">2073</cx:pt>
          <cx:pt idx="1128">5562</cx:pt>
          <cx:pt idx="1129">19613</cx:pt>
          <cx:pt idx="1130">3407</cx:pt>
          <cx:pt idx="1131">5063</cx:pt>
          <cx:pt idx="1132">4639</cx:pt>
          <cx:pt idx="1133">4876</cx:pt>
          <cx:pt idx="1134">2690</cx:pt>
          <cx:pt idx="1135">17567</cx:pt>
          <cx:pt idx="1136">2408</cx:pt>
          <cx:pt idx="1137">2814</cx:pt>
          <cx:pt idx="1138">11245</cx:pt>
          <cx:pt idx="1139">3312</cx:pt>
          <cx:pt idx="1140">19049</cx:pt>
          <cx:pt idx="1141">2141</cx:pt>
          <cx:pt idx="1142">5769</cx:pt>
          <cx:pt idx="1143">4385</cx:pt>
          <cx:pt idx="1144">5332</cx:pt>
          <cx:pt idx="1145">4663</cx:pt>
          <cx:pt idx="1146">4724</cx:pt>
          <cx:pt idx="1147">3211</cx:pt>
          <cx:pt idx="1148">5377</cx:pt>
          <cx:pt idx="1149">4066</cx:pt>
          <cx:pt idx="1150">5208</cx:pt>
          <cx:pt idx="1151">4877</cx:pt>
          <cx:pt idx="1152">3117</cx:pt>
          <cx:pt idx="1153">1569</cx:pt>
          <cx:pt idx="1154">19658</cx:pt>
          <cx:pt idx="1155">3069</cx:pt>
          <cx:pt idx="1156">10435</cx:pt>
          <cx:pt idx="1157">4148</cx:pt>
          <cx:pt idx="1158">5768</cx:pt>
          <cx:pt idx="1159">5042</cx:pt>
          <cx:pt idx="1160">5770</cx:pt>
          <cx:pt idx="1161">7756</cx:pt>
          <cx:pt idx="1162">10306</cx:pt>
          <cx:pt idx="1163">3936</cx:pt>
          <cx:pt idx="1164">7945</cx:pt>
          <cx:pt idx="1165">5743</cx:pt>
          <cx:pt idx="1166">15202</cx:pt>
          <cx:pt idx="1167">5440</cx:pt>
          <cx:pt idx="1168">3760</cx:pt>
          <cx:pt idx="1169">3517</cx:pt>
          <cx:pt idx="1170">2580</cx:pt>
          <cx:pt idx="1171">2166</cx:pt>
          <cx:pt idx="1172">5869</cx:pt>
          <cx:pt idx="1173">8008</cx:pt>
          <cx:pt idx="1174">5206</cx:pt>
          <cx:pt idx="1175">5295</cx:pt>
          <cx:pt idx="1176">16413</cx:pt>
          <cx:pt idx="1177">13269</cx:pt>
          <cx:pt idx="1178">2783</cx:pt>
          <cx:pt idx="1179">5433</cx:pt>
          <cx:pt idx="1180">2013</cx:pt>
          <cx:pt idx="1181">13966</cx:pt>
          <cx:pt idx="1182">4374</cx:pt>
          <cx:pt idx="1183">6842</cx:pt>
          <cx:pt idx="1184">17426</cx:pt>
          <cx:pt idx="1185">17603</cx:pt>
          <cx:pt idx="1186">4581</cx:pt>
          <cx:pt idx="1187">4735</cx:pt>
          <cx:pt idx="1188">4187</cx:pt>
          <cx:pt idx="1189">5505</cx:pt>
          <cx:pt idx="1190">5470</cx:pt>
          <cx:pt idx="1191">5476</cx:pt>
          <cx:pt idx="1192">2587</cx:pt>
          <cx:pt idx="1193">2440</cx:pt>
          <cx:pt idx="1194">15972</cx:pt>
          <cx:pt idx="1195">15379</cx:pt>
          <cx:pt idx="1196">7082</cx:pt>
          <cx:pt idx="1197">2728</cx:pt>
          <cx:pt idx="1198">5368</cx:pt>
          <cx:pt idx="1199">5347</cx:pt>
          <cx:pt idx="1200">3195</cx:pt>
          <cx:pt idx="1201">3989</cx:pt>
          <cx:pt idx="1202">3306</cx:pt>
          <cx:pt idx="1203">7005</cx:pt>
          <cx:pt idx="1204">2655</cx:pt>
          <cx:pt idx="1205">1393</cx:pt>
          <cx:pt idx="1206">2570</cx:pt>
          <cx:pt idx="1207">3537</cx:pt>
          <cx:pt idx="1208">3986</cx:pt>
          <cx:pt idx="1209">10883</cx:pt>
          <cx:pt idx="1210">2028</cx:pt>
          <cx:pt idx="1211">9525</cx:pt>
          <cx:pt idx="1212">2929</cx:pt>
          <cx:pt idx="1213">2275</cx:pt>
          <cx:pt idx="1214">7879</cx:pt>
          <cx:pt idx="1215">4930</cx:pt>
          <cx:pt idx="1216">7847</cx:pt>
          <cx:pt idx="1217">4401</cx:pt>
          <cx:pt idx="1218">9241</cx:pt>
          <cx:pt idx="1219">2974</cx:pt>
          <cx:pt idx="1220">4502</cx:pt>
          <cx:pt idx="1221">10748</cx:pt>
          <cx:pt idx="1222">1555</cx:pt>
          <cx:pt idx="1223">12936</cx:pt>
          <cx:pt idx="1224">2305</cx:pt>
          <cx:pt idx="1225">16704</cx:pt>
          <cx:pt idx="1226">3433</cx:pt>
          <cx:pt idx="1227">3477</cx:pt>
          <cx:pt idx="1228">6430</cx:pt>
          <cx:pt idx="1229">6516</cx:pt>
          <cx:pt idx="1230">3907</cx:pt>
          <cx:pt idx="1231">5562</cx:pt>
          <cx:pt idx="1232">6883</cx:pt>
          <cx:pt idx="1233">2862</cx:pt>
          <cx:pt idx="1234">4978</cx:pt>
          <cx:pt idx="1235">10368</cx:pt>
          <cx:pt idx="1236">6134</cx:pt>
          <cx:pt idx="1237">6735</cx:pt>
          <cx:pt idx="1238">3295</cx:pt>
          <cx:pt idx="1239">5238</cx:pt>
          <cx:pt idx="1240">6472</cx:pt>
          <cx:pt idx="1241">9610</cx:pt>
          <cx:pt idx="1242">19833</cx:pt>
          <cx:pt idx="1243">9756</cx:pt>
          <cx:pt idx="1244">4968</cx:pt>
          <cx:pt idx="1245">2145</cx:pt>
          <cx:pt idx="1246">2180</cx:pt>
          <cx:pt idx="1247">8346</cx:pt>
          <cx:pt idx="1248">3445</cx:pt>
          <cx:pt idx="1249">2760</cx:pt>
          <cx:pt idx="1250">6294</cx:pt>
          <cx:pt idx="1251">7140</cx:pt>
          <cx:pt idx="1252">2932</cx:pt>
          <cx:pt idx="1253">5147</cx:pt>
          <cx:pt idx="1254">4507</cx:pt>
          <cx:pt idx="1255">8564</cx:pt>
          <cx:pt idx="1256">2468</cx:pt>
          <cx:pt idx="1257">8161</cx:pt>
          <cx:pt idx="1258">2109</cx:pt>
          <cx:pt idx="1259">5294</cx:pt>
          <cx:pt idx="1260">2718</cx:pt>
          <cx:pt idx="1261">5811</cx:pt>
          <cx:pt idx="1262">2437</cx:pt>
          <cx:pt idx="1263">2766</cx:pt>
          <cx:pt idx="1264">19038</cx:pt>
          <cx:pt idx="1265">3055</cx:pt>
          <cx:pt idx="1266">2289</cx:pt>
          <cx:pt idx="1267">4001</cx:pt>
          <cx:pt idx="1268">12965</cx:pt>
          <cx:pt idx="1269">3539</cx:pt>
          <cx:pt idx="1270">6029</cx:pt>
          <cx:pt idx="1271">2679</cx:pt>
          <cx:pt idx="1272">3702</cx:pt>
          <cx:pt idx="1273">2398</cx:pt>
          <cx:pt idx="1274">5468</cx:pt>
          <cx:pt idx="1275">13116</cx:pt>
          <cx:pt idx="1276">4189</cx:pt>
          <cx:pt idx="1277">19328</cx:pt>
          <cx:pt idx="1278">8321</cx:pt>
          <cx:pt idx="1279">2342</cx:pt>
          <cx:pt idx="1280">4071</cx:pt>
          <cx:pt idx="1281">5813</cx:pt>
          <cx:pt idx="1282">3143</cx:pt>
          <cx:pt idx="1283">2044</cx:pt>
          <cx:pt idx="1284">13464</cx:pt>
          <cx:pt idx="1285">7991</cx:pt>
          <cx:pt idx="1286">3377</cx:pt>
          <cx:pt idx="1287">5538</cx:pt>
          <cx:pt idx="1288">5762</cx:pt>
          <cx:pt idx="1289">2592</cx:pt>
          <cx:pt idx="1290">5346</cx:pt>
          <cx:pt idx="1291">4213</cx:pt>
          <cx:pt idx="1292">4127</cx:pt>
          <cx:pt idx="1293">2438</cx:pt>
          <cx:pt idx="1294">6870</cx:pt>
          <cx:pt idx="1295">10447</cx:pt>
          <cx:pt idx="1296">9667</cx:pt>
          <cx:pt idx="1297">2148</cx:pt>
          <cx:pt idx="1298">8926</cx:pt>
          <cx:pt idx="1299">6513</cx:pt>
          <cx:pt idx="1300">6799</cx:pt>
          <cx:pt idx="1301">16291</cx:pt>
          <cx:pt idx="1302">2705</cx:pt>
          <cx:pt idx="1303">10333</cx:pt>
          <cx:pt idx="1304">4448</cx:pt>
          <cx:pt idx="1305">6854</cx:pt>
          <cx:pt idx="1306">9637</cx:pt>
          <cx:pt idx="1307">3591</cx:pt>
          <cx:pt idx="1308">5405</cx:pt>
          <cx:pt idx="1309">4684</cx:pt>
          <cx:pt idx="1310">15787</cx:pt>
          <cx:pt idx="1311">1514</cx:pt>
          <cx:pt idx="1312">2956</cx:pt>
          <cx:pt idx="1313">2335</cx:pt>
          <cx:pt idx="1314">5154</cx:pt>
          <cx:pt idx="1315">6962</cx:pt>
          <cx:pt idx="1316">5675</cx:pt>
          <cx:pt idx="1317">2379</cx:pt>
          <cx:pt idx="1318">3812</cx:pt>
          <cx:pt idx="1319">4648</cx:pt>
          <cx:pt idx="1320">2936</cx:pt>
          <cx:pt idx="1321">2105</cx:pt>
          <cx:pt idx="1322">8578</cx:pt>
          <cx:pt idx="1323">2706</cx:pt>
          <cx:pt idx="1324">6384</cx:pt>
          <cx:pt idx="1325">3968</cx:pt>
          <cx:pt idx="1326">9907</cx:pt>
          <cx:pt idx="1327">13225</cx:pt>
          <cx:pt idx="1328">3540</cx:pt>
          <cx:pt idx="1329">2804</cx:pt>
          <cx:pt idx="1330">19392</cx:pt>
          <cx:pt idx="1331">19665</cx:pt>
          <cx:pt idx="1332">2439</cx:pt>
          <cx:pt idx="1333">7314</cx:pt>
          <cx:pt idx="1334">4774</cx:pt>
          <cx:pt idx="1335">3902</cx:pt>
          <cx:pt idx="1336">2662</cx:pt>
          <cx:pt idx="1337">2856</cx:pt>
          <cx:pt idx="1338">1081</cx:pt>
          <cx:pt idx="1339">2472</cx:pt>
          <cx:pt idx="1340">5673</cx:pt>
          <cx:pt idx="1341">4197</cx:pt>
          <cx:pt idx="1342">9713</cx:pt>
          <cx:pt idx="1343">2062</cx:pt>
          <cx:pt idx="1344">4284</cx:pt>
          <cx:pt idx="1345">4788</cx:pt>
          <cx:pt idx="1346">5906</cx:pt>
          <cx:pt idx="1347">3886</cx:pt>
          <cx:pt idx="1348">16823</cx:pt>
          <cx:pt idx="1349">2933</cx:pt>
          <cx:pt idx="1350">6500</cx:pt>
          <cx:pt idx="1351">17174</cx:pt>
          <cx:pt idx="1352">5033</cx:pt>
          <cx:pt idx="1353">2307</cx:pt>
          <cx:pt idx="1354">2587</cx:pt>
          <cx:pt idx="1355">5507</cx:pt>
          <cx:pt idx="1356">4393</cx:pt>
          <cx:pt idx="1357">13348</cx:pt>
          <cx:pt idx="1358">6583</cx:pt>
          <cx:pt idx="1359">8103</cx:pt>
          <cx:pt idx="1360">3978</cx:pt>
          <cx:pt idx="1361">2544</cx:pt>
          <cx:pt idx="1362">5399</cx:pt>
          <cx:pt idx="1363">5487</cx:pt>
          <cx:pt idx="1364">6834</cx:pt>
          <cx:pt idx="1365">1091</cx:pt>
          <cx:pt idx="1366">5736</cx:pt>
          <cx:pt idx="1367">2226</cx:pt>
          <cx:pt idx="1368">5747</cx:pt>
          <cx:pt idx="1369">9854</cx:pt>
          <cx:pt idx="1370">5467</cx:pt>
          <cx:pt idx="1371">5380</cx:pt>
          <cx:pt idx="1372">5151</cx:pt>
          <cx:pt idx="1373">2133</cx:pt>
          <cx:pt idx="1374">17875</cx:pt>
          <cx:pt idx="1375">2432</cx:pt>
          <cx:pt idx="1376">4771</cx:pt>
          <cx:pt idx="1377">19161</cx:pt>
          <cx:pt idx="1378">5087</cx:pt>
          <cx:pt idx="1379">2863</cx:pt>
          <cx:pt idx="1380">5561</cx:pt>
          <cx:pt idx="1381">2144</cx:pt>
          <cx:pt idx="1382">3065</cx:pt>
          <cx:pt idx="1383">2810</cx:pt>
          <cx:pt idx="1384">9888</cx:pt>
          <cx:pt idx="1385">8628</cx:pt>
          <cx:pt idx="1386">2867</cx:pt>
          <cx:pt idx="1387">5373</cx:pt>
          <cx:pt idx="1388">6667</cx:pt>
          <cx:pt idx="1389">5003</cx:pt>
          <cx:pt idx="1390">2367</cx:pt>
          <cx:pt idx="1391">2858</cx:pt>
          <cx:pt idx="1392">5204</cx:pt>
          <cx:pt idx="1393">4105</cx:pt>
          <cx:pt idx="1394">9679</cx:pt>
          <cx:pt idx="1395">5617</cx:pt>
          <cx:pt idx="1396">10448</cx:pt>
          <cx:pt idx="1397">2897</cx:pt>
          <cx:pt idx="1398">5968</cx:pt>
          <cx:pt idx="1399">7510</cx:pt>
          <cx:pt idx="1400">2991</cx:pt>
          <cx:pt idx="1401">19636</cx:pt>
          <cx:pt idx="1402">1129</cx:pt>
          <cx:pt idx="1403">13341</cx:pt>
          <cx:pt idx="1404">4332</cx:pt>
          <cx:pt idx="1405">11031</cx:pt>
          <cx:pt idx="1406">4440</cx:pt>
          <cx:pt idx="1407">4617</cx:pt>
          <cx:pt idx="1408">2647</cx:pt>
          <cx:pt idx="1409">6323</cx:pt>
          <cx:pt idx="1410">5677</cx:pt>
          <cx:pt idx="1411">2187</cx:pt>
          <cx:pt idx="1412">3748</cx:pt>
          <cx:pt idx="1413">3977</cx:pt>
          <cx:pt idx="1414">8633</cx:pt>
          <cx:pt idx="1415">2008</cx:pt>
          <cx:pt idx="1416">4440</cx:pt>
          <cx:pt idx="1417">3067</cx:pt>
          <cx:pt idx="1418">5321</cx:pt>
          <cx:pt idx="1419">5410</cx:pt>
          <cx:pt idx="1420">2782</cx:pt>
          <cx:pt idx="1421">11957</cx:pt>
          <cx:pt idx="1422">2660</cx:pt>
          <cx:pt idx="1423">3375</cx:pt>
          <cx:pt idx="1424">5098</cx:pt>
          <cx:pt idx="1425">4878</cx:pt>
          <cx:pt idx="1426">2837</cx:pt>
          <cx:pt idx="1427">2406</cx:pt>
          <cx:pt idx="1428">2269</cx:pt>
          <cx:pt idx="1429">4108</cx:pt>
          <cx:pt idx="1430">13206</cx:pt>
          <cx:pt idx="1431">10422</cx:pt>
          <cx:pt idx="1432">13744</cx:pt>
          <cx:pt idx="1433">4907</cx:pt>
          <cx:pt idx="1434">3482</cx:pt>
          <cx:pt idx="1435">2436</cx:pt>
          <cx:pt idx="1436">2380</cx:pt>
          <cx:pt idx="1437">19431</cx:pt>
          <cx:pt idx="1438">1790</cx:pt>
          <cx:pt idx="1439">7644</cx:pt>
          <cx:pt idx="1440">5131</cx:pt>
          <cx:pt idx="1441">6306</cx:pt>
          <cx:pt idx="1442">4787</cx:pt>
          <cx:pt idx="1443">18880</cx:pt>
          <cx:pt idx="1444">2339</cx:pt>
          <cx:pt idx="1445">13570</cx:pt>
          <cx:pt idx="1446">6712</cx:pt>
          <cx:pt idx="1447">5406</cx:pt>
          <cx:pt idx="1448">8938</cx:pt>
          <cx:pt idx="1449">2439</cx:pt>
          <cx:pt idx="1450">8837</cx:pt>
          <cx:pt idx="1451">5343</cx:pt>
          <cx:pt idx="1452">6728</cx:pt>
          <cx:pt idx="1453">6652</cx:pt>
          <cx:pt idx="1454">4850</cx:pt>
          <cx:pt idx="1455">2809</cx:pt>
          <cx:pt idx="1456">5689</cx:pt>
          <cx:pt idx="1457">2001</cx:pt>
          <cx:pt idx="1458">2977</cx:pt>
          <cx:pt idx="1459">4025</cx:pt>
          <cx:pt idx="1460">3785</cx:pt>
          <cx:pt idx="1461">10854</cx:pt>
          <cx:pt idx="1462">12031</cx:pt>
          <cx:pt idx="1463">9936</cx:pt>
          <cx:pt idx="1464">2966</cx:pt>
          <cx:pt idx="1465">2571</cx:pt>
          <cx:pt idx="1466">9991</cx:pt>
          <cx:pt idx="1467">6142</cx:pt>
          <cx:pt idx="1468">5390</cx:pt>
          <cx:pt idx="1469">4404</cx:pt>
        </cx:lvl>
      </cx:numDim>
    </cx:data>
  </cx:chartData>
  <cx:chart>
    <cx:title pos="t" align="ctr" overlay="0">
      <cx:tx>
        <cx:txData>
          <cx:v>Histogram for Monthly Income</cx:v>
        </cx:txData>
      </cx:tx>
      <cx:txPr>
        <a:bodyPr spcFirstLastPara="1" vertOverflow="ellipsis" wrap="square" lIns="0" tIns="0" rIns="0" bIns="0" anchor="ctr" anchorCtr="1"/>
        <a:lstStyle/>
        <a:p>
          <a:pPr algn="ctr">
            <a:defRPr b="1"/>
          </a:pPr>
          <a:r>
            <a:rPr lang="en-US" b="1"/>
            <a:t>Histogram for Monthly Income</a:t>
          </a:r>
        </a:p>
      </cx:txPr>
    </cx:title>
    <cx:plotArea>
      <cx:plotAreaRegion>
        <cx:series layoutId="clusteredColumn" uniqueId="{AF5C265E-14BD-4AF4-8A9C-2EDEEFFC5F6F}" formatIdx="0">
          <cx:tx>
            <cx:txData>
              <cx:f>Data!$AM$1</cx:f>
              <cx:v>MonthlyIncome</cx:v>
            </cx:txData>
          </cx:tx>
          <cx:dataId val="0"/>
          <cx:layoutPr>
            <cx:binning intervalClosed="r"/>
          </cx:layoutPr>
        </cx:series>
      </cx:plotAreaRegion>
      <cx:axis id="0">
        <cx:catScaling gapWidth="0"/>
        <cx:title>
          <cx:tx>
            <cx:txData>
              <cx:v>Monthly Income (USD)</cx:v>
            </cx:txData>
          </cx:tx>
          <cx:txPr>
            <a:bodyPr spcFirstLastPara="1" vertOverflow="ellipsis" wrap="square" lIns="0" tIns="0" rIns="0" bIns="0" anchor="ctr" anchorCtr="1"/>
            <a:lstStyle/>
            <a:p>
              <a:pPr algn="ctr">
                <a:defRPr/>
              </a:pPr>
              <a:r>
                <a:rPr lang="en-US" dirty="0"/>
                <a:t>Monthly Income (USD)</a:t>
              </a:r>
            </a:p>
          </cx:txPr>
        </cx:title>
        <cx:tickLabels/>
        <cx:txPr>
          <a:bodyPr vertOverflow="overflow" horzOverflow="overflow" wrap="square" lIns="0" tIns="0" rIns="0" bIns="0"/>
          <a:lstStyle/>
          <a:p>
            <a:pPr algn="ctr" rtl="0">
              <a:defRPr sz="1197" b="1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 b="1"/>
          </a:p>
        </cx:txPr>
      </cx:axis>
      <cx:axis id="1">
        <cx:valScaling/>
        <cx:title>
          <cx:tx>
            <cx:txData>
              <cx:v>Count</cx:v>
            </cx:txData>
          </cx:tx>
          <cx:txPr>
            <a:bodyPr spcFirstLastPara="1" vertOverflow="ellipsis" wrap="square" lIns="0" tIns="0" rIns="0" bIns="0" anchor="ctr" anchorCtr="1"/>
            <a:lstStyle/>
            <a:p>
              <a:pPr algn="ctr">
                <a:defRPr/>
              </a:pPr>
              <a:r>
                <a:rPr lang="en-US" dirty="0"/>
                <a:t>Count</a:t>
              </a:r>
            </a:p>
          </cx:txPr>
        </cx:title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1197" b="1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 b="1"/>
          </a:p>
        </cx:txPr>
      </cx:axis>
    </cx:plotArea>
  </cx:chart>
  <cx:spPr>
    <a:solidFill>
      <a:schemeClr val="bg1"/>
    </a:solidFill>
  </cx:spPr>
  <cx:clrMapOvr bg1="lt1" tx1="dk1" bg2="lt2" tx2="dk2" accent1="accent1" accent2="accent2" accent3="accent3" accent4="accent4" accent5="accent5" accent6="accent6" hlink="hlink" folHlink="folHlink"/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Data!$AM$2:$AM$1472</cx:f>
        <cx:lvl ptCount="1471" formatCode="General">
          <cx:pt idx="0">5993</cx:pt>
          <cx:pt idx="1">5130</cx:pt>
          <cx:pt idx="2">2090</cx:pt>
          <cx:pt idx="3">2909</cx:pt>
          <cx:pt idx="4">3468</cx:pt>
          <cx:pt idx="5">3068</cx:pt>
          <cx:pt idx="6">2670</cx:pt>
          <cx:pt idx="7">2693</cx:pt>
          <cx:pt idx="8">9526</cx:pt>
          <cx:pt idx="9">5237</cx:pt>
          <cx:pt idx="10">2426</cx:pt>
          <cx:pt idx="11">4193</cx:pt>
          <cx:pt idx="12">2911</cx:pt>
          <cx:pt idx="13">2661</cx:pt>
          <cx:pt idx="14">2028</cx:pt>
          <cx:pt idx="15">9980</cx:pt>
          <cx:pt idx="16">3298</cx:pt>
          <cx:pt idx="17">2935</cx:pt>
          <cx:pt idx="18">15427</cx:pt>
          <cx:pt idx="19">3944</cx:pt>
          <cx:pt idx="20">4011</cx:pt>
          <cx:pt idx="21">3407</cx:pt>
          <cx:pt idx="22">11994</cx:pt>
          <cx:pt idx="23">1232</cx:pt>
          <cx:pt idx="24">2960</cx:pt>
          <cx:pt idx="25">19094</cx:pt>
          <cx:pt idx="26">3919</cx:pt>
          <cx:pt idx="27">6825</cx:pt>
          <cx:pt idx="28">10248</cx:pt>
          <cx:pt idx="29">18947</cx:pt>
          <cx:pt idx="30">2496</cx:pt>
          <cx:pt idx="31">6465</cx:pt>
          <cx:pt idx="32">2206</cx:pt>
          <cx:pt idx="33">2086</cx:pt>
          <cx:pt idx="34">2293</cx:pt>
          <cx:pt idx="35">2645</cx:pt>
          <cx:pt idx="36">2683</cx:pt>
          <cx:pt idx="37">2014</cx:pt>
          <cx:pt idx="38">3419</cx:pt>
          <cx:pt idx="39">5376</cx:pt>
          <cx:pt idx="40">1951</cx:pt>
          <cx:pt idx="41">2341</cx:pt>
          <cx:pt idx="42">2293</cx:pt>
          <cx:pt idx="43">8726</cx:pt>
          <cx:pt idx="44">4011</cx:pt>
          <cx:pt idx="45">19545</cx:pt>
          <cx:pt idx="46">4568</cx:pt>
          <cx:pt idx="47">3022</cx:pt>
          <cx:pt idx="48">5772</cx:pt>
          <cx:pt idx="49">2269</cx:pt>
          <cx:pt idx="50">5381</cx:pt>
          <cx:pt idx="51">3441</cx:pt>
          <cx:pt idx="52">5454</cx:pt>
          <cx:pt idx="53">9884</cx:pt>
          <cx:pt idx="54">4157</cx:pt>
          <cx:pt idx="55">13458</cx:pt>
          <cx:pt idx="56">9069</cx:pt>
          <cx:pt idx="57">4014</cx:pt>
          <cx:pt idx="58">5915</cx:pt>
          <cx:pt idx="59">5993</cx:pt>
          <cx:pt idx="60">6162</cx:pt>
          <cx:pt idx="61">2406</cx:pt>
          <cx:pt idx="62">18740</cx:pt>
          <cx:pt idx="63">7637</cx:pt>
          <cx:pt idx="64">10096</cx:pt>
          <cx:pt idx="65">14756</cx:pt>
          <cx:pt idx="66">6499</cx:pt>
          <cx:pt idx="67">9724</cx:pt>
          <cx:pt idx="68">2194</cx:pt>
          <cx:pt idx="69">3388</cx:pt>
          <cx:pt idx="70">5473</cx:pt>
          <cx:pt idx="71">2703</cx:pt>
          <cx:pt idx="72">2501</cx:pt>
          <cx:pt idx="73">6220</cx:pt>
          <cx:pt idx="74">3038</cx:pt>
          <cx:pt idx="75">4424</cx:pt>
          <cx:pt idx="76">4312</cx:pt>
          <cx:pt idx="77">13245</cx:pt>
          <cx:pt idx="78">13664</cx:pt>
          <cx:pt idx="79">5021</cx:pt>
          <cx:pt idx="80">5126</cx:pt>
          <cx:pt idx="81">2859</cx:pt>
          <cx:pt idx="82">10239</cx:pt>
          <cx:pt idx="83">5329</cx:pt>
          <cx:pt idx="84">4325</cx:pt>
          <cx:pt idx="85">7260</cx:pt>
          <cx:pt idx="86">2322</cx:pt>
          <cx:pt idx="87">2075</cx:pt>
          <cx:pt idx="88">4152</cx:pt>
          <cx:pt idx="89">9619</cx:pt>
          <cx:pt idx="90">13503</cx:pt>
          <cx:pt idx="91">5441</cx:pt>
          <cx:pt idx="92">5209</cx:pt>
          <cx:pt idx="93">10673</cx:pt>
          <cx:pt idx="94">5010</cx:pt>
          <cx:pt idx="95">13549</cx:pt>
          <cx:pt idx="96">4999</cx:pt>
          <cx:pt idx="97">4221</cx:pt>
          <cx:pt idx="98">13872</cx:pt>
          <cx:pt idx="99">2042</cx:pt>
          <cx:pt idx="100">2073</cx:pt>
          <cx:pt idx="101">2956</cx:pt>
          <cx:pt idx="102">2926</cx:pt>
          <cx:pt idx="103">4809</cx:pt>
          <cx:pt idx="104">5163</cx:pt>
          <cx:pt idx="105">18844</cx:pt>
          <cx:pt idx="106">18172</cx:pt>
          <cx:pt idx="107">5744</cx:pt>
          <cx:pt idx="108">2889</cx:pt>
          <cx:pt idx="109">2871</cx:pt>
          <cx:pt idx="110">7484</cx:pt>
          <cx:pt idx="111">6074</cx:pt>
          <cx:pt idx="112">17328</cx:pt>
          <cx:pt idx="113">2774</cx:pt>
          <cx:pt idx="114">4505</cx:pt>
          <cx:pt idx="115">7428</cx:pt>
          <cx:pt idx="116">11631</cx:pt>
          <cx:pt idx="117">9738</cx:pt>
          <cx:pt idx="118">2835</cx:pt>
          <cx:pt idx="119">16959</cx:pt>
          <cx:pt idx="120">2613</cx:pt>
          <cx:pt idx="121">6146</cx:pt>
          <cx:pt idx="122">4963</cx:pt>
          <cx:pt idx="123">19537</cx:pt>
          <cx:pt idx="124">6172</cx:pt>
          <cx:pt idx="125">2368</cx:pt>
          <cx:pt idx="126">10312</cx:pt>
          <cx:pt idx="127">1675</cx:pt>
          <cx:pt idx="128">2523</cx:pt>
          <cx:pt idx="129">6567</cx:pt>
          <cx:pt idx="130">4739</cx:pt>
          <cx:pt idx="131">9208</cx:pt>
          <cx:pt idx="132">4559</cx:pt>
          <cx:pt idx="133">8189</cx:pt>
          <cx:pt idx="134">2942</cx:pt>
          <cx:pt idx="135">4941</cx:pt>
          <cx:pt idx="136">10650</cx:pt>
          <cx:pt idx="137">5902</cx:pt>
          <cx:pt idx="138">8639</cx:pt>
          <cx:pt idx="139">6347</cx:pt>
          <cx:pt idx="140">4200</cx:pt>
          <cx:pt idx="141">3452</cx:pt>
          <cx:pt idx="142">4317</cx:pt>
          <cx:pt idx="143">2632</cx:pt>
          <cx:pt idx="144">4668</cx:pt>
          <cx:pt idx="145">3204</cx:pt>
          <cx:pt idx="146">2720</cx:pt>
          <cx:pt idx="147">17181</cx:pt>
          <cx:pt idx="148">2238</cx:pt>
          <cx:pt idx="149">1483</cx:pt>
          <cx:pt idx="150">5605</cx:pt>
          <cx:pt idx="151">7295</cx:pt>
          <cx:pt idx="152">2306</cx:pt>
          <cx:pt idx="153">2348</cx:pt>
          <cx:pt idx="154">8998</cx:pt>
          <cx:pt idx="155">4319</cx:pt>
          <cx:pt idx="156">6132</cx:pt>
          <cx:pt idx="157">3346</cx:pt>
          <cx:pt idx="158">10855</cx:pt>
          <cx:pt idx="159">2231</cx:pt>
          <cx:pt idx="160">2323</cx:pt>
          <cx:pt idx="161">2024</cx:pt>
          <cx:pt idx="162">2713</cx:pt>
          <cx:pt idx="163">9439</cx:pt>
          <cx:pt idx="164">2566</cx:pt>
          <cx:pt idx="165">19926</cx:pt>
          <cx:pt idx="166">2451</cx:pt>
          <cx:pt idx="167">9419</cx:pt>
          <cx:pt idx="168">8686</cx:pt>
          <cx:pt idx="169">3038</cx:pt>
          <cx:pt idx="170">3058</cx:pt>
          <cx:pt idx="171">2325</cx:pt>
          <cx:pt idx="172">2088</cx:pt>
          <cx:pt idx="173">3072</cx:pt>
          <cx:pt idx="174">5006</cx:pt>
          <cx:pt idx="175">4257</cx:pt>
          <cx:pt idx="176">2500</cx:pt>
          <cx:pt idx="177">1102</cx:pt>
          <cx:pt idx="178">10453</cx:pt>
          <cx:pt idx="179">2288</cx:pt>
          <cx:pt idx="180">3929</cx:pt>
          <cx:pt idx="181">2311</cx:pt>
          <cx:pt idx="182">3140</cx:pt>
          <cx:pt idx="183">3690</cx:pt>
          <cx:pt idx="184">4450</cx:pt>
          <cx:pt idx="185">2756</cx:pt>
          <cx:pt idx="186">19033</cx:pt>
          <cx:pt idx="187">18722</cx:pt>
          <cx:pt idx="188">9547</cx:pt>
          <cx:pt idx="189">13734</cx:pt>
          <cx:pt idx="190">19999</cx:pt>
          <cx:pt idx="191">2279</cx:pt>
          <cx:pt idx="192">5916</cx:pt>
          <cx:pt idx="193">2089</cx:pt>
          <cx:pt idx="194">16792</cx:pt>
          <cx:pt idx="195">3564</cx:pt>
          <cx:pt idx="196">4425</cx:pt>
          <cx:pt idx="197">5265</cx:pt>
          <cx:pt idx="198">6553</cx:pt>
          <cx:pt idx="199">6261</cx:pt>
          <cx:pt idx="200">4298</cx:pt>
          <cx:pt idx="201">6804</cx:pt>
          <cx:pt idx="202">3815</cx:pt>
          <cx:pt idx="203">2741</cx:pt>
          <cx:pt idx="204">6673</cx:pt>
          <cx:pt idx="205">7639</cx:pt>
          <cx:pt idx="206">2328</cx:pt>
          <cx:pt idx="207">2153</cx:pt>
          <cx:pt idx="208">4876</cx:pt>
          <cx:pt idx="209">9396</cx:pt>
          <cx:pt idx="210">10400</cx:pt>
          <cx:pt idx="211">8474</cx:pt>
          <cx:pt idx="212">9981</cx:pt>
          <cx:pt idx="213">12490</cx:pt>
          <cx:pt idx="214">2657</cx:pt>
          <cx:pt idx="215">13591</cx:pt>
          <cx:pt idx="216">6696</cx:pt>
          <cx:pt idx="217">2058</cx:pt>
          <cx:pt idx="218">8865</cx:pt>
          <cx:pt idx="219">5940</cx:pt>
          <cx:pt idx="220">5914</cx:pt>
          <cx:pt idx="221">2622</cx:pt>
          <cx:pt idx="222">12185</cx:pt>
          <cx:pt idx="223">10609</cx:pt>
          <cx:pt idx="224">4345</cx:pt>
          <cx:pt idx="225">2177</cx:pt>
          <cx:pt idx="226">2793</cx:pt>
          <cx:pt idx="227">7918</cx:pt>
          <cx:pt idx="228">8789</cx:pt>
          <cx:pt idx="229">2389</cx:pt>
          <cx:pt idx="230">3212</cx:pt>
          <cx:pt idx="231">19232</cx:pt>
          <cx:pt idx="232">2267</cx:pt>
          <cx:pt idx="233">19517</cx:pt>
          <cx:pt idx="234">2436</cx:pt>
          <cx:pt idx="235">16064</cx:pt>
          <cx:pt idx="236">2707</cx:pt>
          <cx:pt idx="237">19068</cx:pt>
          <cx:pt idx="238">3931</cx:pt>
          <cx:pt idx="239">3730</cx:pt>
          <cx:pt idx="240">2232</cx:pt>
          <cx:pt idx="241">4465</cx:pt>
          <cx:pt idx="242">3072</cx:pt>
          <cx:pt idx="243">3319</cx:pt>
          <cx:pt idx="244">19202</cx:pt>
          <cx:pt idx="245">13675</cx:pt>
          <cx:pt idx="246">2911</cx:pt>
          <cx:pt idx="247">5957</cx:pt>
          <cx:pt idx="248">3920</cx:pt>
          <cx:pt idx="249">6434</cx:pt>
          <cx:pt idx="250">10048</cx:pt>
          <cx:pt idx="251">10938</cx:pt>
          <cx:pt idx="252">2340</cx:pt>
          <cx:pt idx="253">6545</cx:pt>
          <cx:pt idx="254">6931</cx:pt>
          <cx:pt idx="255">4898</cx:pt>
          <cx:pt idx="256">2593</cx:pt>
          <cx:pt idx="257">19436</cx:pt>
          <cx:pt idx="258">2723</cx:pt>
          <cx:pt idx="259">3479</cx:pt>
          <cx:pt idx="260">2794</cx:pt>
          <cx:pt idx="261">5249</cx:pt>
          <cx:pt idx="262">2176</cx:pt>
          <cx:pt idx="263">16872</cx:pt>
          <cx:pt idx="264">3485</cx:pt>
          <cx:pt idx="265">6644</cx:pt>
          <cx:pt idx="266">5582</cx:pt>
          <cx:pt idx="267">4000</cx:pt>
          <cx:pt idx="268">13496</cx:pt>
          <cx:pt idx="269">3210</cx:pt>
          <cx:pt idx="270">19045</cx:pt>
          <cx:pt idx="271">11849</cx:pt>
          <cx:pt idx="272">2070</cx:pt>
          <cx:pt idx="273">6502</cx:pt>
          <cx:pt idx="274">3230</cx:pt>
          <cx:pt idx="275">13603</cx:pt>
          <cx:pt idx="276">11996</cx:pt>
          <cx:pt idx="277">5605</cx:pt>
          <cx:pt idx="278">6397</cx:pt>
          <cx:pt idx="279">19144</cx:pt>
          <cx:pt idx="280">17584</cx:pt>
          <cx:pt idx="281">4907</cx:pt>
          <cx:pt idx="282">4554</cx:pt>
          <cx:pt idx="283">5415</cx:pt>
          <cx:pt idx="284">4741</cx:pt>
          <cx:pt idx="285">2115</cx:pt>
          <cx:pt idx="286">3161</cx:pt>
          <cx:pt idx="287">5745</cx:pt>
          <cx:pt idx="288">2373</cx:pt>
          <cx:pt idx="289">3310</cx:pt>
          <cx:pt idx="290">18665</cx:pt>
          <cx:pt idx="291">4485</cx:pt>
          <cx:pt idx="292">2789</cx:pt>
          <cx:pt idx="293">5828</cx:pt>
          <cx:pt idx="294">2326</cx:pt>
          <cx:pt idx="295">13525</cx:pt>
          <cx:pt idx="296">1420</cx:pt>
          <cx:pt idx="297">8020</cx:pt>
          <cx:pt idx="298">3688</cx:pt>
          <cx:pt idx="299">5482</cx:pt>
          <cx:pt idx="300">16015</cx:pt>
          <cx:pt idx="301">1200</cx:pt>
          <cx:pt idx="302">5661</cx:pt>
          <cx:pt idx="303">6929</cx:pt>
          <cx:pt idx="304">9613</cx:pt>
          <cx:pt idx="305">5674</cx:pt>
          <cx:pt idx="306">5484</cx:pt>
          <cx:pt idx="307">12061</cx:pt>
          <cx:pt idx="308">5660</cx:pt>
          <cx:pt idx="309">4821</cx:pt>
          <cx:pt idx="310">6410</cx:pt>
          <cx:pt idx="311">5210</cx:pt>
          <cx:pt idx="312">2695</cx:pt>
          <cx:pt idx="313">11878</cx:pt>
          <cx:pt idx="314">17068</cx:pt>
          <cx:pt idx="315">2455</cx:pt>
          <cx:pt idx="316">13964</cx:pt>
          <cx:pt idx="317">4941</cx:pt>
          <cx:pt idx="318">2478</cx:pt>
          <cx:pt idx="319">5228</cx:pt>
          <cx:pt idx="320">4478</cx:pt>
          <cx:pt idx="321">7547</cx:pt>
          <cx:pt idx="322">5055</cx:pt>
          <cx:pt idx="323">3464</cx:pt>
          <cx:pt idx="324">5775</cx:pt>
          <cx:pt idx="325">8943</cx:pt>
          <cx:pt idx="326">19272</cx:pt>
          <cx:pt idx="327">5238</cx:pt>
          <cx:pt idx="328">4682</cx:pt>
          <cx:pt idx="329">18300</cx:pt>
          <cx:pt idx="330">5257</cx:pt>
          <cx:pt idx="331">6349</cx:pt>
          <cx:pt idx="332">4869</cx:pt>
          <cx:pt idx="333">9985</cx:pt>
          <cx:pt idx="334">3697</cx:pt>
          <cx:pt idx="335">7457</cx:pt>
          <cx:pt idx="336">2119</cx:pt>
          <cx:pt idx="337">3983</cx:pt>
          <cx:pt idx="338">6118</cx:pt>
          <cx:pt idx="339">6214</cx:pt>
          <cx:pt idx="340">6347</cx:pt>
          <cx:pt idx="341">11510</cx:pt>
          <cx:pt idx="342">7143</cx:pt>
          <cx:pt idx="343">8268</cx:pt>
          <cx:pt idx="344">8095</cx:pt>
          <cx:pt idx="345">2904</cx:pt>
          <cx:pt idx="346">6032</cx:pt>
          <cx:pt idx="347">2976</cx:pt>
          <cx:pt idx="348">15992</cx:pt>
          <cx:pt idx="349">4649</cx:pt>
          <cx:pt idx="350">2696</cx:pt>
          <cx:pt idx="351">2370</cx:pt>
          <cx:pt idx="352">12504</cx:pt>
          <cx:pt idx="353">5974</cx:pt>
          <cx:pt idx="354">4736</cx:pt>
          <cx:pt idx="355">5296</cx:pt>
          <cx:pt idx="356">6781</cx:pt>
          <cx:pt idx="357">2174</cx:pt>
          <cx:pt idx="358">6653</cx:pt>
          <cx:pt idx="359">9699</cx:pt>
          <cx:pt idx="360">6755</cx:pt>
          <cx:pt idx="361">2213</cx:pt>
          <cx:pt idx="362">2610</cx:pt>
          <cx:pt idx="363">2851</cx:pt>
          <cx:pt idx="364">3452</cx:pt>
          <cx:pt idx="365">5258</cx:pt>
          <cx:pt idx="366">9355</cx:pt>
          <cx:pt idx="367">10496</cx:pt>
          <cx:pt idx="368">6380</cx:pt>
          <cx:pt idx="369">2657</cx:pt>
          <cx:pt idx="370">2716</cx:pt>
          <cx:pt idx="371">2201</cx:pt>
          <cx:pt idx="372">6540</cx:pt>
          <cx:pt idx="373">3816</cx:pt>
          <cx:pt idx="374">5253</cx:pt>
          <cx:pt idx="375">10965</cx:pt>
          <cx:pt idx="376">4936</cx:pt>
          <cx:pt idx="377">2543</cx:pt>
          <cx:pt idx="378">5304</cx:pt>
          <cx:pt idx="379">16659</cx:pt>
          <cx:pt idx="380">4260</cx:pt>
          <cx:pt idx="381">2476</cx:pt>
          <cx:pt idx="382">3102</cx:pt>
          <cx:pt idx="383">2244</cx:pt>
          <cx:pt idx="384">7596</cx:pt>
          <cx:pt idx="385">2285</cx:pt>
          <cx:pt idx="386">3034</cx:pt>
          <cx:pt idx="387">5715</cx:pt>
          <cx:pt idx="388">2576</cx:pt>
          <cx:pt idx="389">4197</cx:pt>
          <cx:pt idx="390">14336</cx:pt>
          <cx:pt idx="391">3448</cx:pt>
          <cx:pt idx="392">19406</cx:pt>
          <cx:pt idx="393">6538</cx:pt>
          <cx:pt idx="394">4306</cx:pt>
          <cx:pt idx="395">2258</cx:pt>
          <cx:pt idx="396">4522</cx:pt>
          <cx:pt idx="397">4487</cx:pt>
          <cx:pt idx="398">4449</cx:pt>
          <cx:pt idx="399">2218</cx:pt>
          <cx:pt idx="400">19197</cx:pt>
          <cx:pt idx="401">13212</cx:pt>
          <cx:pt idx="402">6577</cx:pt>
          <cx:pt idx="403">8392</cx:pt>
          <cx:pt idx="404">4558</cx:pt>
          <cx:pt idx="405">4031</cx:pt>
          <cx:pt idx="406">7969</cx:pt>
          <cx:pt idx="407">2654</cx:pt>
          <cx:pt idx="408">16555</cx:pt>
          <cx:pt idx="409">4556</cx:pt>
          <cx:pt idx="410">6091</cx:pt>
          <cx:pt idx="411">19566</cx:pt>
          <cx:pt idx="412">4810</cx:pt>
          <cx:pt idx="413">4523</cx:pt>
          <cx:pt idx="414">3202</cx:pt>
          <cx:pt idx="415">2351</cx:pt>
          <cx:pt idx="416">1702</cx:pt>
          <cx:pt idx="417">18041</cx:pt>
          <cx:pt idx="418">2886</cx:pt>
          <cx:pt idx="419">2097</cx:pt>
          <cx:pt idx="420">11935</cx:pt>
          <cx:pt idx="421">2546</cx:pt>
          <cx:pt idx="422">2564</cx:pt>
          <cx:pt idx="423">8412</cx:pt>
          <cx:pt idx="424">14118</cx:pt>
          <cx:pt idx="425">17046</cx:pt>
          <cx:pt idx="426">2564</cx:pt>
          <cx:pt idx="427">10266</cx:pt>
          <cx:pt idx="428">5070</cx:pt>
          <cx:pt idx="429">17861</cx:pt>
          <cx:pt idx="430">4230</cx:pt>
          <cx:pt idx="431">3780</cx:pt>
          <cx:pt idx="432">2768</cx:pt>
          <cx:pt idx="433">9071</cx:pt>
          <cx:pt idx="434">10648</cx:pt>
          <cx:pt idx="435">13610</cx:pt>
          <cx:pt idx="436">3408</cx:pt>
          <cx:pt idx="437">2983</cx:pt>
          <cx:pt idx="438">7632</cx:pt>
          <cx:pt idx="439">9824</cx:pt>
          <cx:pt idx="440">9950</cx:pt>
          <cx:pt idx="441">2093</cx:pt>
          <cx:pt idx="442">9980</cx:pt>
          <cx:pt idx="443">3894</cx:pt>
          <cx:pt idx="444">4051</cx:pt>
          <cx:pt idx="445">16835</cx:pt>
          <cx:pt idx="446">6230</cx:pt>
          <cx:pt idx="447">4717</cx:pt>
          <cx:pt idx="448">13237</cx:pt>
          <cx:pt idx="449">3755</cx:pt>
          <cx:pt idx="450">6582</cx:pt>
          <cx:pt idx="451">7406</cx:pt>
          <cx:pt idx="452">4805</cx:pt>
          <cx:pt idx="453">2741</cx:pt>
          <cx:pt idx="454">4262</cx:pt>
          <cx:pt idx="455">16184</cx:pt>
          <cx:pt idx="456">11557</cx:pt>
          <cx:pt idx="457">1878</cx:pt>
          <cx:pt idx="458">10932</cx:pt>
          <cx:pt idx="459">6811</cx:pt>
          <cx:pt idx="460">4306</cx:pt>
          <cx:pt idx="461">4859</cx:pt>
          <cx:pt idx="462">5337</cx:pt>
          <cx:pt idx="463">2340</cx:pt>
          <cx:pt idx="464">7491</cx:pt>
          <cx:pt idx="465">10527</cx:pt>
          <cx:pt idx="466">16595</cx:pt>
          <cx:pt idx="467">8834</cx:pt>
          <cx:pt idx="468">5577</cx:pt>
          <cx:pt idx="469">4707</cx:pt>
          <cx:pt idx="470">2400</cx:pt>
          <cx:pt idx="471">9824</cx:pt>
          <cx:pt idx="472">6447</cx:pt>
          <cx:pt idx="473">19502</cx:pt>
          <cx:pt idx="474">2725</cx:pt>
          <cx:pt idx="475">6272</cx:pt>
          <cx:pt idx="476">2127</cx:pt>
          <cx:pt idx="477">18200</cx:pt>
          <cx:pt idx="478">2096</cx:pt>
          <cx:pt idx="479">2886</cx:pt>
          <cx:pt idx="480">2033</cx:pt>
          <cx:pt idx="481">3622</cx:pt>
          <cx:pt idx="482">4233</cx:pt>
          <cx:pt idx="483">3681</cx:pt>
          <cx:pt idx="484">5460</cx:pt>
          <cx:pt idx="485">2187</cx:pt>
          <cx:pt idx="486">9602</cx:pt>
          <cx:pt idx="487">2836</cx:pt>
          <cx:pt idx="488">4089</cx:pt>
          <cx:pt idx="489">16627</cx:pt>
          <cx:pt idx="490">2619</cx:pt>
          <cx:pt idx="491">5679</cx:pt>
          <cx:pt idx="492">15402</cx:pt>
          <cx:pt idx="493">5985</cx:pt>
          <cx:pt idx="494">2579</cx:pt>
          <cx:pt idx="495">3041</cx:pt>
          <cx:pt idx="496">3447</cx:pt>
          <cx:pt idx="497">19513</cx:pt>
          <cx:pt idx="498">2773</cx:pt>
          <cx:pt idx="499">7104</cx:pt>
          <cx:pt idx="500">6322</cx:pt>
          <cx:pt idx="501">2083</cx:pt>
          <cx:pt idx="502">8381</cx:pt>
          <cx:pt idx="503">2691</cx:pt>
          <cx:pt idx="504">4286</cx:pt>
          <cx:pt idx="505">2659</cx:pt>
          <cx:pt idx="506">9434</cx:pt>
          <cx:pt idx="507">5561</cx:pt>
          <cx:pt idx="508">6646</cx:pt>
          <cx:pt idx="509">7725</cx:pt>
          <cx:pt idx="510">10725</cx:pt>
          <cx:pt idx="511">8847</cx:pt>
          <cx:pt idx="512">2045</cx:pt>
          <cx:pt idx="513">1009</cx:pt>
          <cx:pt idx="514">3348</cx:pt>
          <cx:pt idx="515">1281</cx:pt>
          <cx:pt idx="516">2819</cx:pt>
          <cx:pt idx="517">4851</cx:pt>
          <cx:pt idx="518">4028</cx:pt>
          <cx:pt idx="519">2720</cx:pt>
          <cx:pt idx="520">8120</cx:pt>
          <cx:pt idx="521">4647</cx:pt>
          <cx:pt idx="522">4680</cx:pt>
          <cx:pt idx="523">3221</cx:pt>
          <cx:pt idx="524">8621</cx:pt>
          <cx:pt idx="525">4577</cx:pt>
          <cx:pt idx="526">4553</cx:pt>
          <cx:pt idx="527">5396</cx:pt>
          <cx:pt idx="528">6796</cx:pt>
          <cx:pt idx="529">7625</cx:pt>
          <cx:pt idx="530">7412</cx:pt>
          <cx:pt idx="531">11159</cx:pt>
          <cx:pt idx="532">4960</cx:pt>
          <cx:pt idx="533">10475</cx:pt>
          <cx:pt idx="534">14814</cx:pt>
          <cx:pt idx="535">19141</cx:pt>
          <cx:pt idx="536">5405</cx:pt>
          <cx:pt idx="537">8793</cx:pt>
          <cx:pt idx="538">19189</cx:pt>
          <cx:pt idx="539">3875</cx:pt>
          <cx:pt idx="540">2216</cx:pt>
          <cx:pt idx="541">11713</cx:pt>
          <cx:pt idx="542">7861</cx:pt>
          <cx:pt idx="543">3708</cx:pt>
          <cx:pt idx="544">13770</cx:pt>
          <cx:pt idx="545">5304</cx:pt>
          <cx:pt idx="546">2642</cx:pt>
          <cx:pt idx="547">2759</cx:pt>
          <cx:pt idx="548">6804</cx:pt>
          <cx:pt idx="549">6142</cx:pt>
          <cx:pt idx="550">2500</cx:pt>
          <cx:pt idx="551">6389</cx:pt>
          <cx:pt idx="552">11103</cx:pt>
          <cx:pt idx="553">2342</cx:pt>
          <cx:pt idx="554">6811</cx:pt>
          <cx:pt idx="555">2297</cx:pt>
          <cx:pt idx="556">2450</cx:pt>
          <cx:pt idx="557">5093</cx:pt>
          <cx:pt idx="558">5309</cx:pt>
          <cx:pt idx="559">3057</cx:pt>
          <cx:pt idx="560">5121</cx:pt>
          <cx:pt idx="561">16856</cx:pt>
          <cx:pt idx="562">2686</cx:pt>
          <cx:pt idx="563">6180</cx:pt>
          <cx:pt idx="564">6632</cx:pt>
          <cx:pt idx="565">3505</cx:pt>
          <cx:pt idx="566">6397</cx:pt>
          <cx:pt idx="567">6274</cx:pt>
          <cx:pt idx="568">19859</cx:pt>
          <cx:pt idx="569">7587</cx:pt>
          <cx:pt idx="570">4258</cx:pt>
          <cx:pt idx="571">4364</cx:pt>
          <cx:pt idx="572">4335</cx:pt>
          <cx:pt idx="573">5326</cx:pt>
          <cx:pt idx="574">3280</cx:pt>
          <cx:pt idx="575">5485</cx:pt>
          <cx:pt idx="576">4342</cx:pt>
          <cx:pt idx="577">2782</cx:pt>
          <cx:pt idx="578">5980</cx:pt>
          <cx:pt idx="579">4381</cx:pt>
          <cx:pt idx="580">2572</cx:pt>
          <cx:pt idx="581">3833</cx:pt>
          <cx:pt idx="582">4244</cx:pt>
          <cx:pt idx="583">6500</cx:pt>
          <cx:pt idx="584">18430</cx:pt>
          <cx:pt idx="585">1601</cx:pt>
          <cx:pt idx="586">2694</cx:pt>
          <cx:pt idx="587">3149</cx:pt>
          <cx:pt idx="588">17639</cx:pt>
          <cx:pt idx="589">2319</cx:pt>
          <cx:pt idx="590">11691</cx:pt>
          <cx:pt idx="591">5324</cx:pt>
          <cx:pt idx="592">16752</cx:pt>
          <cx:pt idx="593">5228</cx:pt>
          <cx:pt idx="594">2700</cx:pt>
          <cx:pt idx="595">19246</cx:pt>
          <cx:pt idx="596">2506</cx:pt>
          <cx:pt idx="597">6062</cx:pt>
          <cx:pt idx="598">4382</cx:pt>
          <cx:pt idx="599">2143</cx:pt>
          <cx:pt idx="600">6162</cx:pt>
          <cx:pt idx="601">5094</cx:pt>
          <cx:pt idx="602">6877</cx:pt>
          <cx:pt idx="603">2274</cx:pt>
          <cx:pt idx="604">4434</cx:pt>
          <cx:pt idx="605">6288</cx:pt>
          <cx:pt idx="606">2553</cx:pt>
          <cx:pt idx="607">7654</cx:pt>
          <cx:pt idx="608">5160</cx:pt>
          <cx:pt idx="609">17159</cx:pt>
          <cx:pt idx="610">12808</cx:pt>
          <cx:pt idx="611">10221</cx:pt>
          <cx:pt idx="612">4779</cx:pt>
          <cx:pt idx="613">3737</cx:pt>
          <cx:pt idx="614">2366</cx:pt>
          <cx:pt idx="615">1706</cx:pt>
          <cx:pt idx="616">16307</cx:pt>
          <cx:pt idx="617">5933</cx:pt>
          <cx:pt idx="618">3424</cx:pt>
          <cx:pt idx="619">4037</cx:pt>
          <cx:pt idx="620">2559</cx:pt>
          <cx:pt idx="621">6201</cx:pt>
          <cx:pt idx="622">4403</cx:pt>
          <cx:pt idx="623">3761</cx:pt>
          <cx:pt idx="624">10934</cx:pt>
          <cx:pt idx="625">10761</cx:pt>
          <cx:pt idx="626">5175</cx:pt>
          <cx:pt idx="627">13826</cx:pt>
          <cx:pt idx="628">6334</cx:pt>
          <cx:pt idx="629">4936</cx:pt>
          <cx:pt idx="630">4775</cx:pt>
          <cx:pt idx="631">2818</cx:pt>
          <cx:pt idx="632">2515</cx:pt>
          <cx:pt idx="633">2342</cx:pt>
          <cx:pt idx="634">4194</cx:pt>
          <cx:pt idx="635">10685</cx:pt>
          <cx:pt idx="636">2022</cx:pt>
          <cx:pt idx="637">2314</cx:pt>
          <cx:pt idx="638">4256</cx:pt>
          <cx:pt idx="639">3580</cx:pt>
          <cx:pt idx="640">3162</cx:pt>
          <cx:pt idx="641">6524</cx:pt>
          <cx:pt idx="642">2899</cx:pt>
          <cx:pt idx="643">5231</cx:pt>
          <cx:pt idx="644">2356</cx:pt>
          <cx:pt idx="645">2800</cx:pt>
          <cx:pt idx="646">11836</cx:pt>
          <cx:pt idx="647">10903</cx:pt>
          <cx:pt idx="648">2973</cx:pt>
          <cx:pt idx="649">14275</cx:pt>
          <cx:pt idx="650">5562</cx:pt>
          <cx:pt idx="651">4537</cx:pt>
          <cx:pt idx="652">7642</cx:pt>
          <cx:pt idx="653">17924</cx:pt>
          <cx:pt idx="654">5204</cx:pt>
          <cx:pt idx="655">2277</cx:pt>
          <cx:pt idx="656">2795</cx:pt>
          <cx:pt idx="657">2532</cx:pt>
          <cx:pt idx="658">2559</cx:pt>
          <cx:pt idx="659">4908</cx:pt>
          <cx:pt idx="660">2380</cx:pt>
          <cx:pt idx="661">4765</cx:pt>
          <cx:pt idx="662">2044</cx:pt>
          <cx:pt idx="663">2693</cx:pt>
          <cx:pt idx="664">6586</cx:pt>
          <cx:pt idx="665">3294</cx:pt>
          <cx:pt idx="666">4171</cx:pt>
          <cx:pt idx="667">2778</cx:pt>
          <cx:pt idx="668">2377</cx:pt>
          <cx:pt idx="669">2404</cx:pt>
          <cx:pt idx="670">2318</cx:pt>
          <cx:pt idx="671">2008</cx:pt>
          <cx:pt idx="672">6244</cx:pt>
          <cx:pt idx="673">2799</cx:pt>
          <cx:pt idx="674">10552</cx:pt>
          <cx:pt idx="675">2329</cx:pt>
          <cx:pt idx="676">4014</cx:pt>
          <cx:pt idx="677">7403</cx:pt>
          <cx:pt idx="678">2259</cx:pt>
          <cx:pt idx="679">6932</cx:pt>
          <cx:pt idx="680">4678</cx:pt>
          <cx:pt idx="681">13582</cx:pt>
          <cx:pt idx="682">2332</cx:pt>
          <cx:pt idx="683">2413</cx:pt>
          <cx:pt idx="684">9705</cx:pt>
          <cx:pt idx="685">4294</cx:pt>
          <cx:pt idx="686">4721</cx:pt>
          <cx:pt idx="687">2519</cx:pt>
          <cx:pt idx="688">2121</cx:pt>
          <cx:pt idx="689">2973</cx:pt>
          <cx:pt idx="690">5855</cx:pt>
          <cx:pt idx="691">3617</cx:pt>
          <cx:pt idx="692">6725</cx:pt>
          <cx:pt idx="693">10325</cx:pt>
          <cx:pt idx="694">6949</cx:pt>
          <cx:pt idx="695">10609</cx:pt>
          <cx:pt idx="696">4447</cx:pt>
          <cx:pt idx="697">2157</cx:pt>
          <cx:pt idx="698">4601</cx:pt>
          <cx:pt idx="699">17099</cx:pt>
          <cx:pt idx="700">2479</cx:pt>
          <cx:pt idx="701">14852</cx:pt>
          <cx:pt idx="702">7264</cx:pt>
          <cx:pt idx="703">5666</cx:pt>
          <cx:pt idx="704">7823</cx:pt>
          <cx:pt idx="705">7880</cx:pt>
          <cx:pt idx="706">13194</cx:pt>
          <cx:pt idx="707">5067</cx:pt>
          <cx:pt idx="708">5079</cx:pt>
          <cx:pt idx="709">2321</cx:pt>
          <cx:pt idx="710">17444</cx:pt>
          <cx:pt idx="711">2404</cx:pt>
          <cx:pt idx="712">3452</cx:pt>
          <cx:pt idx="713">2270</cx:pt>
          <cx:pt idx="714">17399</cx:pt>
          <cx:pt idx="715">5488</cx:pt>
          <cx:pt idx="716">19419</cx:pt>
          <cx:pt idx="717">2811</cx:pt>
          <cx:pt idx="718">3633</cx:pt>
          <cx:pt idx="719">4163</cx:pt>
          <cx:pt idx="720">2132</cx:pt>
          <cx:pt idx="721">13973</cx:pt>
          <cx:pt idx="722">2684</cx:pt>
          <cx:pt idx="723">10845</cx:pt>
          <cx:pt idx="724">4377</cx:pt>
          <cx:pt idx="725">3743</cx:pt>
          <cx:pt idx="726">4148</cx:pt>
          <cx:pt idx="727">1051</cx:pt>
          <cx:pt idx="728">10739</cx:pt>
          <cx:pt idx="729">10388</cx:pt>
          <cx:pt idx="730">11416</cx:pt>
          <cx:pt idx="731">2600</cx:pt>
          <cx:pt idx="732">2422</cx:pt>
          <cx:pt idx="733">5472</cx:pt>
          <cx:pt idx="734">2451</cx:pt>
          <cx:pt idx="735">4240</cx:pt>
          <cx:pt idx="736">10999</cx:pt>
          <cx:pt idx="737">5003</cx:pt>
          <cx:pt idx="738">12742</cx:pt>
          <cx:pt idx="739">4227</cx:pt>
          <cx:pt idx="740">3917</cx:pt>
          <cx:pt idx="741">18303</cx:pt>
          <cx:pt idx="742">2380</cx:pt>
          <cx:pt idx="743">13726</cx:pt>
          <cx:pt idx="744">4777</cx:pt>
          <cx:pt idx="745">6385</cx:pt>
          <cx:pt idx="746">19973</cx:pt>
          <cx:pt idx="747">6861</cx:pt>
          <cx:pt idx="748">4969</cx:pt>
          <cx:pt idx="749">19845</cx:pt>
          <cx:pt idx="750">13320</cx:pt>
          <cx:pt idx="751">6347</cx:pt>
          <cx:pt idx="752">2743</cx:pt>
          <cx:pt idx="753">10880</cx:pt>
          <cx:pt idx="754">2342</cx:pt>
          <cx:pt idx="755">17650</cx:pt>
          <cx:pt idx="756">4025</cx:pt>
          <cx:pt idx="757">9725</cx:pt>
          <cx:pt idx="758">11904</cx:pt>
          <cx:pt idx="759">2177</cx:pt>
          <cx:pt idx="760">7525</cx:pt>
          <cx:pt idx="761">4834</cx:pt>
          <cx:pt idx="762">2042</cx:pt>
          <cx:pt idx="763">2220</cx:pt>
          <cx:pt idx="764">1052</cx:pt>
          <cx:pt idx="765">2821</cx:pt>
          <cx:pt idx="766">19237</cx:pt>
          <cx:pt idx="767">4107</cx:pt>
          <cx:pt idx="768">8396</cx:pt>
          <cx:pt idx="769">2007</cx:pt>
          <cx:pt idx="770">19627</cx:pt>
          <cx:pt idx="771">10686</cx:pt>
          <cx:pt idx="772">2942</cx:pt>
          <cx:pt idx="773">8858</cx:pt>
          <cx:pt idx="774">16756</cx:pt>
          <cx:pt idx="775">10798</cx:pt>
          <cx:pt idx="776">2323</cx:pt>
          <cx:pt idx="777">1416</cx:pt>
          <cx:pt idx="778">4615</cx:pt>
          <cx:pt idx="779">2461</cx:pt>
          <cx:pt idx="780">8722</cx:pt>
          <cx:pt idx="781">3955</cx:pt>
          <cx:pt idx="782">9957</cx:pt>
          <cx:pt idx="783">3376</cx:pt>
          <cx:pt idx="784">8823</cx:pt>
          <cx:pt idx="785">10322</cx:pt>
          <cx:pt idx="786">4621</cx:pt>
          <cx:pt idx="787">10976</cx:pt>
          <cx:pt idx="788">3660</cx:pt>
          <cx:pt idx="789">10482</cx:pt>
          <cx:pt idx="790">7119</cx:pt>
          <cx:pt idx="791">9582</cx:pt>
          <cx:pt idx="792">4508</cx:pt>
          <cx:pt idx="793">2207</cx:pt>
          <cx:pt idx="794">7756</cx:pt>
          <cx:pt idx="795">6694</cx:pt>
          <cx:pt idx="796">3691</cx:pt>
          <cx:pt idx="797">2377</cx:pt>
          <cx:pt idx="798">2313</cx:pt>
          <cx:pt idx="799">17665</cx:pt>
          <cx:pt idx="800">2596</cx:pt>
          <cx:pt idx="801">4728</cx:pt>
          <cx:pt idx="802">4302</cx:pt>
          <cx:pt idx="803">2979</cx:pt>
          <cx:pt idx="804">16885</cx:pt>
          <cx:pt idx="805">5593</cx:pt>
          <cx:pt idx="806">10445</cx:pt>
          <cx:pt idx="807">8740</cx:pt>
          <cx:pt idx="808">2514</cx:pt>
          <cx:pt idx="809">7655</cx:pt>
          <cx:pt idx="810">17465</cx:pt>
          <cx:pt idx="811">7351</cx:pt>
          <cx:pt idx="812">10820</cx:pt>
          <cx:pt idx="813">12169</cx:pt>
          <cx:pt idx="814">19626</cx:pt>
          <cx:pt idx="815">2070</cx:pt>
          <cx:pt idx="816">6782</cx:pt>
          <cx:pt idx="817">7779</cx:pt>
          <cx:pt idx="818">2791</cx:pt>
          <cx:pt idx="819">3201</cx:pt>
          <cx:pt idx="820">4968</cx:pt>
          <cx:pt idx="821">13120</cx:pt>
          <cx:pt idx="822">4033</cx:pt>
          <cx:pt idx="823">3291</cx:pt>
          <cx:pt idx="824">4272</cx:pt>
          <cx:pt idx="825">5056</cx:pt>
          <cx:pt idx="826">2844</cx:pt>
          <cx:pt idx="827">2703</cx:pt>
          <cx:pt idx="828">1904</cx:pt>
          <cx:pt idx="829">8224</cx:pt>
          <cx:pt idx="830">4766</cx:pt>
          <cx:pt idx="831">2610</cx:pt>
          <cx:pt idx="832">5731</cx:pt>
          <cx:pt idx="833">2539</cx:pt>
          <cx:pt idx="834">5714</cx:pt>
          <cx:pt idx="835">4323</cx:pt>
          <cx:pt idx="836">7336</cx:pt>
          <cx:pt idx="837">13499</cx:pt>
          <cx:pt idx="838">13758</cx:pt>
          <cx:pt idx="839">5155</cx:pt>
          <cx:pt idx="840">2258</cx:pt>
          <cx:pt idx="841">3597</cx:pt>
          <cx:pt idx="842">2515</cx:pt>
          <cx:pt idx="843">4420</cx:pt>
          <cx:pt idx="844">6578</cx:pt>
          <cx:pt idx="845">4422</cx:pt>
          <cx:pt idx="846">10274</cx:pt>
          <cx:pt idx="847">5343</cx:pt>
          <cx:pt idx="848">2376</cx:pt>
          <cx:pt idx="849">5346</cx:pt>
          <cx:pt idx="850">2827</cx:pt>
          <cx:pt idx="851">19943</cx:pt>
          <cx:pt idx="852">3131</cx:pt>
          <cx:pt idx="853">2552</cx:pt>
          <cx:pt idx="854">4477</cx:pt>
          <cx:pt idx="855">6474</cx:pt>
          <cx:pt idx="856">3033</cx:pt>
          <cx:pt idx="857">2936</cx:pt>
          <cx:pt idx="858">18606</cx:pt>
          <cx:pt idx="859">2168</cx:pt>
          <cx:pt idx="860">2853</cx:pt>
          <cx:pt idx="861">17048</cx:pt>
          <cx:pt idx="862">2290</cx:pt>
          <cx:pt idx="863">3600</cx:pt>
          <cx:pt idx="864">2107</cx:pt>
          <cx:pt idx="865">4115</cx:pt>
          <cx:pt idx="866">4327</cx:pt>
          <cx:pt idx="867">17856</cx:pt>
          <cx:pt idx="868">3196</cx:pt>
          <cx:pt idx="869">19081</cx:pt>
          <cx:pt idx="870">8966</cx:pt>
          <cx:pt idx="871">2210</cx:pt>
          <cx:pt idx="872">4539</cx:pt>
          <cx:pt idx="873">2741</cx:pt>
          <cx:pt idx="874">3491</cx:pt>
          <cx:pt idx="875">4541</cx:pt>
          <cx:pt idx="876">2678</cx:pt>
          <cx:pt idx="877">7379</cx:pt>
          <cx:pt idx="878">6272</cx:pt>
          <cx:pt idx="879">5220</cx:pt>
          <cx:pt idx="880">2743</cx:pt>
          <cx:pt idx="881">4998</cx:pt>
          <cx:pt idx="882">10252</cx:pt>
          <cx:pt idx="883">2781</cx:pt>
          <cx:pt idx="884">6852</cx:pt>
          <cx:pt idx="885">4950</cx:pt>
          <cx:pt idx="886">3579</cx:pt>
          <cx:pt idx="887">13191</cx:pt>
          <cx:pt idx="888">10377</cx:pt>
          <cx:pt idx="889">2235</cx:pt>
          <cx:pt idx="890">10502</cx:pt>
          <cx:pt idx="891">2011</cx:pt>
          <cx:pt idx="892">1859</cx:pt>
          <cx:pt idx="893">3760</cx:pt>
          <cx:pt idx="894">17779</cx:pt>
          <cx:pt idx="895">6833</cx:pt>
          <cx:pt idx="896">6812</cx:pt>
          <cx:pt idx="897">5171</cx:pt>
          <cx:pt idx="898">19740</cx:pt>
          <cx:pt idx="899">18711</cx:pt>
          <cx:pt idx="900">3692</cx:pt>
          <cx:pt idx="901">2559</cx:pt>
          <cx:pt idx="902">2517</cx:pt>
          <cx:pt idx="903">6623</cx:pt>
          <cx:pt idx="904">18265</cx:pt>
          <cx:pt idx="905">16124</cx:pt>
          <cx:pt idx="906">2585</cx:pt>
          <cx:pt idx="907">18213</cx:pt>
          <cx:pt idx="908">8380</cx:pt>
          <cx:pt idx="909">2994</cx:pt>
          <cx:pt idx="910">1223</cx:pt>
          <cx:pt idx="911">1118</cx:pt>
          <cx:pt idx="912">2875</cx:pt>
          <cx:pt idx="913">18824</cx:pt>
          <cx:pt idx="914">13577</cx:pt>
          <cx:pt idx="915">2625</cx:pt>
          <cx:pt idx="916">18789</cx:pt>
          <cx:pt idx="917">4538</cx:pt>
          <cx:pt idx="918">19847</cx:pt>
          <cx:pt idx="919">10512</cx:pt>
          <cx:pt idx="920">4444</cx:pt>
          <cx:pt idx="921">2154</cx:pt>
          <cx:pt idx="922">19190</cx:pt>
          <cx:pt idx="923">4490</cx:pt>
          <cx:pt idx="924">3506</cx:pt>
          <cx:pt idx="925">2372</cx:pt>
          <cx:pt idx="926">10231</cx:pt>
          <cx:pt idx="927">5410</cx:pt>
          <cx:pt idx="928">7978</cx:pt>
          <cx:pt idx="929">3867</cx:pt>
          <cx:pt idx="930">2838</cx:pt>
          <cx:pt idx="931">4695</cx:pt>
          <cx:pt idx="932">3339</cx:pt>
          <cx:pt idx="933">2080</cx:pt>
          <cx:pt idx="934">2096</cx:pt>
          <cx:pt idx="935">6209</cx:pt>
          <cx:pt idx="936">18061</cx:pt>
          <cx:pt idx="937">17123</cx:pt>
          <cx:pt idx="938">2372</cx:pt>
          <cx:pt idx="939">4883</cx:pt>
          <cx:pt idx="940">3904</cx:pt>
          <cx:pt idx="941">4627</cx:pt>
          <cx:pt idx="942">7094</cx:pt>
          <cx:pt idx="943">3423</cx:pt>
          <cx:pt idx="944">6674</cx:pt>
          <cx:pt idx="945">16880</cx:pt>
          <cx:pt idx="946">9094</cx:pt>
          <cx:pt idx="947">8446</cx:pt>
          <cx:pt idx="948">11916</cx:pt>
          <cx:pt idx="949">4534</cx:pt>
          <cx:pt idx="950">9852</cx:pt>
          <cx:pt idx="951">6151</cx:pt>
          <cx:pt idx="952">2302</cx:pt>
          <cx:pt idx="953">2362</cx:pt>
          <cx:pt idx="954">17861</cx:pt>
          <cx:pt idx="955">19187</cx:pt>
          <cx:pt idx="956">19717</cx:pt>
          <cx:pt idx="957">3544</cx:pt>
          <cx:pt idx="958">8500</cx:pt>
          <cx:pt idx="959">4661</cx:pt>
          <cx:pt idx="960">4103</cx:pt>
          <cx:pt idx="961">4249</cx:pt>
          <cx:pt idx="962">14026</cx:pt>
          <cx:pt idx="963">6893</cx:pt>
          <cx:pt idx="964">6125</cx:pt>
          <cx:pt idx="965">3669</cx:pt>
          <cx:pt idx="966">10008</cx:pt>
          <cx:pt idx="967">2387</cx:pt>
          <cx:pt idx="968">4639</cx:pt>
          <cx:pt idx="969">7898</cx:pt>
          <cx:pt idx="970">2534</cx:pt>
          <cx:pt idx="971">13142</cx:pt>
          <cx:pt idx="972">1611</cx:pt>
          <cx:pt idx="973">5363</cx:pt>
          <cx:pt idx="974">5071</cx:pt>
          <cx:pt idx="975">13695</cx:pt>
          <cx:pt idx="976">13402</cx:pt>
          <cx:pt idx="977">2029</cx:pt>
          <cx:pt idx="978">6377</cx:pt>
          <cx:pt idx="979">5429</cx:pt>
          <cx:pt idx="980">2785</cx:pt>
          <cx:pt idx="981">4614</cx:pt>
          <cx:pt idx="982">2610</cx:pt>
          <cx:pt idx="983">6687</cx:pt>
          <cx:pt idx="984">4724</cx:pt>
          <cx:pt idx="985">6179</cx:pt>
          <cx:pt idx="986">6120</cx:pt>
          <cx:pt idx="987">10596</cx:pt>
          <cx:pt idx="988">5467</cx:pt>
          <cx:pt idx="989">2996</cx:pt>
          <cx:pt idx="990">9998</cx:pt>
          <cx:pt idx="991">4078</cx:pt>
          <cx:pt idx="992">10920</cx:pt>
          <cx:pt idx="993">6232</cx:pt>
          <cx:pt idx="994">13247</cx:pt>
          <cx:pt idx="995">4081</cx:pt>
          <cx:pt idx="996">5769</cx:pt>
          <cx:pt idx="997">2394</cx:pt>
          <cx:pt idx="998">3904</cx:pt>
          <cx:pt idx="999">16799</cx:pt>
          <cx:pt idx="1000">2950</cx:pt>
          <cx:pt idx="1001">3629</cx:pt>
          <cx:pt idx="1002">9362</cx:pt>
          <cx:pt idx="1003">3229</cx:pt>
          <cx:pt idx="1004">3578</cx:pt>
          <cx:pt idx="1005">7988</cx:pt>
          <cx:pt idx="1006">4284</cx:pt>
          <cx:pt idx="1007">7553</cx:pt>
          <cx:pt idx="1008">17328</cx:pt>
          <cx:pt idx="1009">19701</cx:pt>
          <cx:pt idx="1010">14732</cx:pt>
          <cx:pt idx="1011">9278</cx:pt>
          <cx:pt idx="1012">1359</cx:pt>
          <cx:pt idx="1013">4779</cx:pt>
          <cx:pt idx="1014">16422</cx:pt>
          <cx:pt idx="1015">2996</cx:pt>
          <cx:pt idx="1016">1261</cx:pt>
          <cx:pt idx="1017">2099</cx:pt>
          <cx:pt idx="1018">5810</cx:pt>
          <cx:pt idx="1019">5647</cx:pt>
          <cx:pt idx="1020">3420</cx:pt>
          <cx:pt idx="1021">4400</cx:pt>
          <cx:pt idx="1022">3500</cx:pt>
          <cx:pt idx="1023">2066</cx:pt>
          <cx:pt idx="1024">17169</cx:pt>
          <cx:pt idx="1025">4162</cx:pt>
          <cx:pt idx="1026">9204</cx:pt>
          <cx:pt idx="1027">3294</cx:pt>
          <cx:pt idx="1028">2127</cx:pt>
          <cx:pt idx="1029">3975</cx:pt>
          <cx:pt idx="1030">10793</cx:pt>
          <cx:pt idx="1031">10096</cx:pt>
          <cx:pt idx="1032">3646</cx:pt>
          <cx:pt idx="1033">7446</cx:pt>
          <cx:pt idx="1034">10851</cx:pt>
          <cx:pt idx="1035">2109</cx:pt>
          <cx:pt idx="1036">3722</cx:pt>
          <cx:pt idx="1037">9380</cx:pt>
          <cx:pt idx="1038">5486</cx:pt>
          <cx:pt idx="1039">2742</cx:pt>
          <cx:pt idx="1040">13757</cx:pt>
          <cx:pt idx="1041">8463</cx:pt>
          <cx:pt idx="1042">3162</cx:pt>
          <cx:pt idx="1043">16598</cx:pt>
          <cx:pt idx="1044">6651</cx:pt>
          <cx:pt idx="1045">2345</cx:pt>
          <cx:pt idx="1046">3420</cx:pt>
          <cx:pt idx="1047">4373</cx:pt>
          <cx:pt idx="1048">4759</cx:pt>
          <cx:pt idx="1049">5301</cx:pt>
          <cx:pt idx="1050">3673</cx:pt>
          <cx:pt idx="1051">4768</cx:pt>
          <cx:pt idx="1052">1274</cx:pt>
          <cx:pt idx="1053">4900</cx:pt>
          <cx:pt idx="1054">10466</cx:pt>
          <cx:pt idx="1055">17007</cx:pt>
          <cx:pt idx="1056">2909</cx:pt>
          <cx:pt idx="1057">5765</cx:pt>
          <cx:pt idx="1058">4599</cx:pt>
          <cx:pt idx="1059">2404</cx:pt>
          <cx:pt idx="1060">3172</cx:pt>
          <cx:pt idx="1061">2033</cx:pt>
          <cx:pt idx="1062">10209</cx:pt>
          <cx:pt idx="1063">8620</cx:pt>
          <cx:pt idx="1064">2064</cx:pt>
          <cx:pt idx="1065">4035</cx:pt>
          <cx:pt idx="1066">3838</cx:pt>
          <cx:pt idx="1067">4591</cx:pt>
          <cx:pt idx="1068">2561</cx:pt>
          <cx:pt idx="1069">1563</cx:pt>
          <cx:pt idx="1070">4898</cx:pt>
          <cx:pt idx="1071">4789</cx:pt>
          <cx:pt idx="1072">3180</cx:pt>
          <cx:pt idx="1073">6549</cx:pt>
          <cx:pt idx="1074">6388</cx:pt>
          <cx:pt idx="1075">11244</cx:pt>
          <cx:pt idx="1076">16032</cx:pt>
          <cx:pt idx="1077">2362</cx:pt>
          <cx:pt idx="1078">16328</cx:pt>
          <cx:pt idx="1079">8376</cx:pt>
          <cx:pt idx="1080">16606</cx:pt>
          <cx:pt idx="1081">8606</cx:pt>
          <cx:pt idx="1082">2272</cx:pt>
          <cx:pt idx="1083">2018</cx:pt>
          <cx:pt idx="1084">7083</cx:pt>
          <cx:pt idx="1085">4084</cx:pt>
          <cx:pt idx="1086">14411</cx:pt>
          <cx:pt idx="1087">2308</cx:pt>
          <cx:pt idx="1088">4841</cx:pt>
          <cx:pt idx="1089">4285</cx:pt>
          <cx:pt idx="1090">9715</cx:pt>
          <cx:pt idx="1091">4320</cx:pt>
          <cx:pt idx="1092">2132</cx:pt>
          <cx:pt idx="1093">10124</cx:pt>
          <cx:pt idx="1094">5473</cx:pt>
          <cx:pt idx="1095">5207</cx:pt>
          <cx:pt idx="1096">16437</cx:pt>
          <cx:pt idx="1097">2296</cx:pt>
          <cx:pt idx="1098">4069</cx:pt>
          <cx:pt idx="1099">7441</cx:pt>
          <cx:pt idx="1100">2430</cx:pt>
          <cx:pt idx="1101">5878</cx:pt>
          <cx:pt idx="1102">2644</cx:pt>
          <cx:pt idx="1103">6439</cx:pt>
          <cx:pt idx="1104">2451</cx:pt>
          <cx:pt idx="1105">6392</cx:pt>
          <cx:pt idx="1106">9714</cx:pt>
          <cx:pt idx="1107">6077</cx:pt>
          <cx:pt idx="1108">2450</cx:pt>
          <cx:pt idx="1109">9250</cx:pt>
          <cx:pt idx="1110">2074</cx:pt>
          <cx:pt idx="1111">10169</cx:pt>
          <cx:pt idx="1112">4855</cx:pt>
          <cx:pt idx="1113">4087</cx:pt>
          <cx:pt idx="1114">2367</cx:pt>
          <cx:pt idx="1115">2972</cx:pt>
          <cx:pt idx="1116">19586</cx:pt>
          <cx:pt idx="1117">5484</cx:pt>
          <cx:pt idx="1118">2061</cx:pt>
          <cx:pt idx="1119">9924</cx:pt>
          <cx:pt idx="1120">4198</cx:pt>
          <cx:pt idx="1121">6815</cx:pt>
          <cx:pt idx="1122">4723</cx:pt>
          <cx:pt idx="1123">6142</cx:pt>
          <cx:pt idx="1124">8237</cx:pt>
          <cx:pt idx="1125">8853</cx:pt>
          <cx:pt idx="1126">19331</cx:pt>
          <cx:pt idx="1127">2073</cx:pt>
          <cx:pt idx="1128">5562</cx:pt>
          <cx:pt idx="1129">19613</cx:pt>
          <cx:pt idx="1130">3407</cx:pt>
          <cx:pt idx="1131">5063</cx:pt>
          <cx:pt idx="1132">4639</cx:pt>
          <cx:pt idx="1133">4876</cx:pt>
          <cx:pt idx="1134">2690</cx:pt>
          <cx:pt idx="1135">17567</cx:pt>
          <cx:pt idx="1136">2408</cx:pt>
          <cx:pt idx="1137">2814</cx:pt>
          <cx:pt idx="1138">11245</cx:pt>
          <cx:pt idx="1139">3312</cx:pt>
          <cx:pt idx="1140">19049</cx:pt>
          <cx:pt idx="1141">2141</cx:pt>
          <cx:pt idx="1142">5769</cx:pt>
          <cx:pt idx="1143">4385</cx:pt>
          <cx:pt idx="1144">5332</cx:pt>
          <cx:pt idx="1145">4663</cx:pt>
          <cx:pt idx="1146">4724</cx:pt>
          <cx:pt idx="1147">3211</cx:pt>
          <cx:pt idx="1148">5377</cx:pt>
          <cx:pt idx="1149">4066</cx:pt>
          <cx:pt idx="1150">5208</cx:pt>
          <cx:pt idx="1151">4877</cx:pt>
          <cx:pt idx="1152">3117</cx:pt>
          <cx:pt idx="1153">1569</cx:pt>
          <cx:pt idx="1154">19658</cx:pt>
          <cx:pt idx="1155">3069</cx:pt>
          <cx:pt idx="1156">10435</cx:pt>
          <cx:pt idx="1157">4148</cx:pt>
          <cx:pt idx="1158">5768</cx:pt>
          <cx:pt idx="1159">5042</cx:pt>
          <cx:pt idx="1160">5770</cx:pt>
          <cx:pt idx="1161">7756</cx:pt>
          <cx:pt idx="1162">10306</cx:pt>
          <cx:pt idx="1163">3936</cx:pt>
          <cx:pt idx="1164">7945</cx:pt>
          <cx:pt idx="1165">5743</cx:pt>
          <cx:pt idx="1166">15202</cx:pt>
          <cx:pt idx="1167">5440</cx:pt>
          <cx:pt idx="1168">3760</cx:pt>
          <cx:pt idx="1169">3517</cx:pt>
          <cx:pt idx="1170">2580</cx:pt>
          <cx:pt idx="1171">2166</cx:pt>
          <cx:pt idx="1172">5869</cx:pt>
          <cx:pt idx="1173">8008</cx:pt>
          <cx:pt idx="1174">5206</cx:pt>
          <cx:pt idx="1175">5295</cx:pt>
          <cx:pt idx="1176">16413</cx:pt>
          <cx:pt idx="1177">13269</cx:pt>
          <cx:pt idx="1178">2783</cx:pt>
          <cx:pt idx="1179">5433</cx:pt>
          <cx:pt idx="1180">2013</cx:pt>
          <cx:pt idx="1181">13966</cx:pt>
          <cx:pt idx="1182">4374</cx:pt>
          <cx:pt idx="1183">6842</cx:pt>
          <cx:pt idx="1184">17426</cx:pt>
          <cx:pt idx="1185">17603</cx:pt>
          <cx:pt idx="1186">4581</cx:pt>
          <cx:pt idx="1187">4735</cx:pt>
          <cx:pt idx="1188">4187</cx:pt>
          <cx:pt idx="1189">5505</cx:pt>
          <cx:pt idx="1190">5470</cx:pt>
          <cx:pt idx="1191">5476</cx:pt>
          <cx:pt idx="1192">2587</cx:pt>
          <cx:pt idx="1193">2440</cx:pt>
          <cx:pt idx="1194">15972</cx:pt>
          <cx:pt idx="1195">15379</cx:pt>
          <cx:pt idx="1196">7082</cx:pt>
          <cx:pt idx="1197">2728</cx:pt>
          <cx:pt idx="1198">5368</cx:pt>
          <cx:pt idx="1199">5347</cx:pt>
          <cx:pt idx="1200">3195</cx:pt>
          <cx:pt idx="1201">3989</cx:pt>
          <cx:pt idx="1202">3306</cx:pt>
          <cx:pt idx="1203">7005</cx:pt>
          <cx:pt idx="1204">2655</cx:pt>
          <cx:pt idx="1205">1393</cx:pt>
          <cx:pt idx="1206">2570</cx:pt>
          <cx:pt idx="1207">3537</cx:pt>
          <cx:pt idx="1208">3986</cx:pt>
          <cx:pt idx="1209">10883</cx:pt>
          <cx:pt idx="1210">2028</cx:pt>
          <cx:pt idx="1211">9525</cx:pt>
          <cx:pt idx="1212">2929</cx:pt>
          <cx:pt idx="1213">2275</cx:pt>
          <cx:pt idx="1214">7879</cx:pt>
          <cx:pt idx="1215">4930</cx:pt>
          <cx:pt idx="1216">7847</cx:pt>
          <cx:pt idx="1217">4401</cx:pt>
          <cx:pt idx="1218">9241</cx:pt>
          <cx:pt idx="1219">2974</cx:pt>
          <cx:pt idx="1220">4502</cx:pt>
          <cx:pt idx="1221">10748</cx:pt>
          <cx:pt idx="1222">1555</cx:pt>
          <cx:pt idx="1223">12936</cx:pt>
          <cx:pt idx="1224">2305</cx:pt>
          <cx:pt idx="1225">16704</cx:pt>
          <cx:pt idx="1226">3433</cx:pt>
          <cx:pt idx="1227">3477</cx:pt>
          <cx:pt idx="1228">6430</cx:pt>
          <cx:pt idx="1229">6516</cx:pt>
          <cx:pt idx="1230">3907</cx:pt>
          <cx:pt idx="1231">5562</cx:pt>
          <cx:pt idx="1232">6883</cx:pt>
          <cx:pt idx="1233">2862</cx:pt>
          <cx:pt idx="1234">4978</cx:pt>
          <cx:pt idx="1235">10368</cx:pt>
          <cx:pt idx="1236">6134</cx:pt>
          <cx:pt idx="1237">6735</cx:pt>
          <cx:pt idx="1238">3295</cx:pt>
          <cx:pt idx="1239">5238</cx:pt>
          <cx:pt idx="1240">6472</cx:pt>
          <cx:pt idx="1241">9610</cx:pt>
          <cx:pt idx="1242">19833</cx:pt>
          <cx:pt idx="1243">9756</cx:pt>
          <cx:pt idx="1244">4968</cx:pt>
          <cx:pt idx="1245">2145</cx:pt>
          <cx:pt idx="1246">2180</cx:pt>
          <cx:pt idx="1247">8346</cx:pt>
          <cx:pt idx="1248">3445</cx:pt>
          <cx:pt idx="1249">2760</cx:pt>
          <cx:pt idx="1250">6294</cx:pt>
          <cx:pt idx="1251">7140</cx:pt>
          <cx:pt idx="1252">2932</cx:pt>
          <cx:pt idx="1253">5147</cx:pt>
          <cx:pt idx="1254">4507</cx:pt>
          <cx:pt idx="1255">8564</cx:pt>
          <cx:pt idx="1256">2468</cx:pt>
          <cx:pt idx="1257">8161</cx:pt>
          <cx:pt idx="1258">2109</cx:pt>
          <cx:pt idx="1259">5294</cx:pt>
          <cx:pt idx="1260">2718</cx:pt>
          <cx:pt idx="1261">5811</cx:pt>
          <cx:pt idx="1262">2437</cx:pt>
          <cx:pt idx="1263">2766</cx:pt>
          <cx:pt idx="1264">19038</cx:pt>
          <cx:pt idx="1265">3055</cx:pt>
          <cx:pt idx="1266">2289</cx:pt>
          <cx:pt idx="1267">4001</cx:pt>
          <cx:pt idx="1268">12965</cx:pt>
          <cx:pt idx="1269">3539</cx:pt>
          <cx:pt idx="1270">6029</cx:pt>
          <cx:pt idx="1271">2679</cx:pt>
          <cx:pt idx="1272">3702</cx:pt>
          <cx:pt idx="1273">2398</cx:pt>
          <cx:pt idx="1274">5468</cx:pt>
          <cx:pt idx="1275">13116</cx:pt>
          <cx:pt idx="1276">4189</cx:pt>
          <cx:pt idx="1277">19328</cx:pt>
          <cx:pt idx="1278">8321</cx:pt>
          <cx:pt idx="1279">2342</cx:pt>
          <cx:pt idx="1280">4071</cx:pt>
          <cx:pt idx="1281">5813</cx:pt>
          <cx:pt idx="1282">3143</cx:pt>
          <cx:pt idx="1283">2044</cx:pt>
          <cx:pt idx="1284">13464</cx:pt>
          <cx:pt idx="1285">7991</cx:pt>
          <cx:pt idx="1286">3377</cx:pt>
          <cx:pt idx="1287">5538</cx:pt>
          <cx:pt idx="1288">5762</cx:pt>
          <cx:pt idx="1289">2592</cx:pt>
          <cx:pt idx="1290">5346</cx:pt>
          <cx:pt idx="1291">4213</cx:pt>
          <cx:pt idx="1292">4127</cx:pt>
          <cx:pt idx="1293">2438</cx:pt>
          <cx:pt idx="1294">6870</cx:pt>
          <cx:pt idx="1295">10447</cx:pt>
          <cx:pt idx="1296">9667</cx:pt>
          <cx:pt idx="1297">2148</cx:pt>
          <cx:pt idx="1298">8926</cx:pt>
          <cx:pt idx="1299">6513</cx:pt>
          <cx:pt idx="1300">6799</cx:pt>
          <cx:pt idx="1301">16291</cx:pt>
          <cx:pt idx="1302">2705</cx:pt>
          <cx:pt idx="1303">10333</cx:pt>
          <cx:pt idx="1304">4448</cx:pt>
          <cx:pt idx="1305">6854</cx:pt>
          <cx:pt idx="1306">9637</cx:pt>
          <cx:pt idx="1307">3591</cx:pt>
          <cx:pt idx="1308">5405</cx:pt>
          <cx:pt idx="1309">4684</cx:pt>
          <cx:pt idx="1310">15787</cx:pt>
          <cx:pt idx="1311">1514</cx:pt>
          <cx:pt idx="1312">2956</cx:pt>
          <cx:pt idx="1313">2335</cx:pt>
          <cx:pt idx="1314">5154</cx:pt>
          <cx:pt idx="1315">6962</cx:pt>
          <cx:pt idx="1316">5675</cx:pt>
          <cx:pt idx="1317">2379</cx:pt>
          <cx:pt idx="1318">3812</cx:pt>
          <cx:pt idx="1319">4648</cx:pt>
          <cx:pt idx="1320">2936</cx:pt>
          <cx:pt idx="1321">2105</cx:pt>
          <cx:pt idx="1322">8578</cx:pt>
          <cx:pt idx="1323">2706</cx:pt>
          <cx:pt idx="1324">6384</cx:pt>
          <cx:pt idx="1325">3968</cx:pt>
          <cx:pt idx="1326">9907</cx:pt>
          <cx:pt idx="1327">13225</cx:pt>
          <cx:pt idx="1328">3540</cx:pt>
          <cx:pt idx="1329">2804</cx:pt>
          <cx:pt idx="1330">19392</cx:pt>
          <cx:pt idx="1331">19665</cx:pt>
          <cx:pt idx="1332">2439</cx:pt>
          <cx:pt idx="1333">7314</cx:pt>
          <cx:pt idx="1334">4774</cx:pt>
          <cx:pt idx="1335">3902</cx:pt>
          <cx:pt idx="1336">2662</cx:pt>
          <cx:pt idx="1337">2856</cx:pt>
          <cx:pt idx="1338">1081</cx:pt>
          <cx:pt idx="1339">2472</cx:pt>
          <cx:pt idx="1340">5673</cx:pt>
          <cx:pt idx="1341">4197</cx:pt>
          <cx:pt idx="1342">9713</cx:pt>
          <cx:pt idx="1343">2062</cx:pt>
          <cx:pt idx="1344">4284</cx:pt>
          <cx:pt idx="1345">4788</cx:pt>
          <cx:pt idx="1346">5906</cx:pt>
          <cx:pt idx="1347">3886</cx:pt>
          <cx:pt idx="1348">16823</cx:pt>
          <cx:pt idx="1349">2933</cx:pt>
          <cx:pt idx="1350">6500</cx:pt>
          <cx:pt idx="1351">17174</cx:pt>
          <cx:pt idx="1352">5033</cx:pt>
          <cx:pt idx="1353">2307</cx:pt>
          <cx:pt idx="1354">2587</cx:pt>
          <cx:pt idx="1355">5507</cx:pt>
          <cx:pt idx="1356">4393</cx:pt>
          <cx:pt idx="1357">13348</cx:pt>
          <cx:pt idx="1358">6583</cx:pt>
          <cx:pt idx="1359">8103</cx:pt>
          <cx:pt idx="1360">3978</cx:pt>
          <cx:pt idx="1361">2544</cx:pt>
          <cx:pt idx="1362">5399</cx:pt>
          <cx:pt idx="1363">5487</cx:pt>
          <cx:pt idx="1364">6834</cx:pt>
          <cx:pt idx="1365">1091</cx:pt>
          <cx:pt idx="1366">5736</cx:pt>
          <cx:pt idx="1367">2226</cx:pt>
          <cx:pt idx="1368">5747</cx:pt>
          <cx:pt idx="1369">9854</cx:pt>
          <cx:pt idx="1370">5467</cx:pt>
          <cx:pt idx="1371">5380</cx:pt>
          <cx:pt idx="1372">5151</cx:pt>
          <cx:pt idx="1373">2133</cx:pt>
          <cx:pt idx="1374">17875</cx:pt>
          <cx:pt idx="1375">2432</cx:pt>
          <cx:pt idx="1376">4771</cx:pt>
          <cx:pt idx="1377">19161</cx:pt>
          <cx:pt idx="1378">5087</cx:pt>
          <cx:pt idx="1379">2863</cx:pt>
          <cx:pt idx="1380">5561</cx:pt>
          <cx:pt idx="1381">2144</cx:pt>
          <cx:pt idx="1382">3065</cx:pt>
          <cx:pt idx="1383">2810</cx:pt>
          <cx:pt idx="1384">9888</cx:pt>
          <cx:pt idx="1385">8628</cx:pt>
          <cx:pt idx="1386">2867</cx:pt>
          <cx:pt idx="1387">5373</cx:pt>
          <cx:pt idx="1388">6667</cx:pt>
          <cx:pt idx="1389">5003</cx:pt>
          <cx:pt idx="1390">2367</cx:pt>
          <cx:pt idx="1391">2858</cx:pt>
          <cx:pt idx="1392">5204</cx:pt>
          <cx:pt idx="1393">4105</cx:pt>
          <cx:pt idx="1394">9679</cx:pt>
          <cx:pt idx="1395">5617</cx:pt>
          <cx:pt idx="1396">10448</cx:pt>
          <cx:pt idx="1397">2897</cx:pt>
          <cx:pt idx="1398">5968</cx:pt>
          <cx:pt idx="1399">7510</cx:pt>
          <cx:pt idx="1400">2991</cx:pt>
          <cx:pt idx="1401">19636</cx:pt>
          <cx:pt idx="1402">1129</cx:pt>
          <cx:pt idx="1403">13341</cx:pt>
          <cx:pt idx="1404">4332</cx:pt>
          <cx:pt idx="1405">11031</cx:pt>
          <cx:pt idx="1406">4440</cx:pt>
          <cx:pt idx="1407">4617</cx:pt>
          <cx:pt idx="1408">2647</cx:pt>
          <cx:pt idx="1409">6323</cx:pt>
          <cx:pt idx="1410">5677</cx:pt>
          <cx:pt idx="1411">2187</cx:pt>
          <cx:pt idx="1412">3748</cx:pt>
          <cx:pt idx="1413">3977</cx:pt>
          <cx:pt idx="1414">8633</cx:pt>
          <cx:pt idx="1415">2008</cx:pt>
          <cx:pt idx="1416">4440</cx:pt>
          <cx:pt idx="1417">3067</cx:pt>
          <cx:pt idx="1418">5321</cx:pt>
          <cx:pt idx="1419">5410</cx:pt>
          <cx:pt idx="1420">2782</cx:pt>
          <cx:pt idx="1421">11957</cx:pt>
          <cx:pt idx="1422">2660</cx:pt>
          <cx:pt idx="1423">3375</cx:pt>
          <cx:pt idx="1424">5098</cx:pt>
          <cx:pt idx="1425">4878</cx:pt>
          <cx:pt idx="1426">2837</cx:pt>
          <cx:pt idx="1427">2406</cx:pt>
          <cx:pt idx="1428">2269</cx:pt>
          <cx:pt idx="1429">4108</cx:pt>
          <cx:pt idx="1430">13206</cx:pt>
          <cx:pt idx="1431">10422</cx:pt>
          <cx:pt idx="1432">13744</cx:pt>
          <cx:pt idx="1433">4907</cx:pt>
          <cx:pt idx="1434">3482</cx:pt>
          <cx:pt idx="1435">2436</cx:pt>
          <cx:pt idx="1436">2380</cx:pt>
          <cx:pt idx="1437">19431</cx:pt>
          <cx:pt idx="1438">1790</cx:pt>
          <cx:pt idx="1439">7644</cx:pt>
          <cx:pt idx="1440">5131</cx:pt>
          <cx:pt idx="1441">6306</cx:pt>
          <cx:pt idx="1442">4787</cx:pt>
          <cx:pt idx="1443">18880</cx:pt>
          <cx:pt idx="1444">2339</cx:pt>
          <cx:pt idx="1445">13570</cx:pt>
          <cx:pt idx="1446">6712</cx:pt>
          <cx:pt idx="1447">5406</cx:pt>
          <cx:pt idx="1448">8938</cx:pt>
          <cx:pt idx="1449">2439</cx:pt>
          <cx:pt idx="1450">8837</cx:pt>
          <cx:pt idx="1451">5343</cx:pt>
          <cx:pt idx="1452">6728</cx:pt>
          <cx:pt idx="1453">6652</cx:pt>
          <cx:pt idx="1454">4850</cx:pt>
          <cx:pt idx="1455">2809</cx:pt>
          <cx:pt idx="1456">5689</cx:pt>
          <cx:pt idx="1457">2001</cx:pt>
          <cx:pt idx="1458">2977</cx:pt>
          <cx:pt idx="1459">4025</cx:pt>
          <cx:pt idx="1460">3785</cx:pt>
          <cx:pt idx="1461">10854</cx:pt>
          <cx:pt idx="1462">12031</cx:pt>
          <cx:pt idx="1463">9936</cx:pt>
          <cx:pt idx="1464">2966</cx:pt>
          <cx:pt idx="1465">2571</cx:pt>
          <cx:pt idx="1466">9991</cx:pt>
          <cx:pt idx="1467">6142</cx:pt>
          <cx:pt idx="1468">5390</cx:pt>
          <cx:pt idx="1469">4404</cx:pt>
        </cx:lvl>
      </cx:numDim>
    </cx:data>
  </cx:chartData>
  <cx:chart>
    <cx:title pos="t" align="ctr" overlay="0">
      <cx:tx>
        <cx:txData>
          <cx:v>Box plot for Monthly Income</cx:v>
        </cx:txData>
      </cx:tx>
      <cx:txPr>
        <a:bodyPr spcFirstLastPara="1" vertOverflow="ellipsis" wrap="square" lIns="0" tIns="0" rIns="0" bIns="0" anchor="ctr" anchorCtr="1"/>
        <a:lstStyle/>
        <a:p>
          <a:pPr algn="ctr">
            <a:defRPr b="1"/>
          </a:pPr>
          <a:r>
            <a:rPr lang="en-US" b="1"/>
            <a:t>Box plot for Monthly Income</a:t>
          </a:r>
        </a:p>
      </cx:txPr>
    </cx:title>
    <cx:plotArea>
      <cx:plotAreaRegion>
        <cx:series layoutId="boxWhisker" uniqueId="{AF5C265E-14BD-4AF4-8A9C-2EDEEFFC5F6F}" formatIdx="0">
          <cx:tx>
            <cx:txData>
              <cx:f>Data!$AM$1</cx:f>
              <cx:v>MonthlyIncome</cx:v>
            </cx:txData>
          </cx:tx>
          <cx:dataId val="0"/>
          <cx:layoutPr>
            <cx:statistics quartileMethod="exclusive"/>
          </cx:layoutPr>
        </cx:series>
      </cx:plotAreaRegion>
      <cx:axis id="0">
        <cx:catScaling gapWidth="0"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1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 b="1"/>
          </a:p>
        </cx:txPr>
      </cx:axis>
      <cx:axis id="1">
        <cx:valScaling/>
        <cx:majorGridlines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1">
                <a:solidFill>
                  <a:srgbClr val="59595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US" b="1"/>
          </a:p>
        </cx:txPr>
      </cx:axis>
    </cx:plotArea>
  </cx:chart>
  <cx:spPr>
    <a:solidFill>
      <a:schemeClr val="bg1"/>
    </a:solidFill>
  </cx:spPr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6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/>
  </cs:chartArea>
  <cs:dataLabel>
    <cs:lnRef idx="0"/>
    <cs:fillRef idx="0"/>
    <cs:effectRef idx="0"/>
    <cs:fontRef idx="minor">
      <a:schemeClr val="dk1"/>
    </cs:fontRef>
    <cs:defRPr sz="1197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1197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12-07T21:26:11.439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B5BD7F-2AC1-464E-A24A-56D970E089CE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D34230B1-BF1D-5142-8EDE-F2F9442631D3}">
      <dgm:prSet phldrT="[Text]"/>
      <dgm:spPr/>
      <dgm:t>
        <a:bodyPr/>
        <a:lstStyle/>
        <a:p>
          <a:r>
            <a:rPr lang="en-US" dirty="0"/>
            <a:t>Introduction</a:t>
          </a:r>
        </a:p>
      </dgm:t>
    </dgm:pt>
    <dgm:pt modelId="{5B32EEA5-4252-264F-83BA-37A3FF2401B4}" type="parTrans" cxnId="{72EB7040-FAEF-8C4B-8C83-C9EA8F8B384C}">
      <dgm:prSet/>
      <dgm:spPr/>
      <dgm:t>
        <a:bodyPr/>
        <a:lstStyle/>
        <a:p>
          <a:endParaRPr lang="en-US"/>
        </a:p>
      </dgm:t>
    </dgm:pt>
    <dgm:pt modelId="{B671762C-C5A3-8F4C-8680-15D4D37F3F6F}" type="sibTrans" cxnId="{72EB7040-FAEF-8C4B-8C83-C9EA8F8B384C}">
      <dgm:prSet/>
      <dgm:spPr/>
      <dgm:t>
        <a:bodyPr/>
        <a:lstStyle/>
        <a:p>
          <a:endParaRPr lang="en-US"/>
        </a:p>
      </dgm:t>
    </dgm:pt>
    <dgm:pt modelId="{95FA65C0-ADB8-2044-9F83-D43F0867EB05}">
      <dgm:prSet phldrT="[Text]"/>
      <dgm:spPr/>
      <dgm:t>
        <a:bodyPr/>
        <a:lstStyle/>
        <a:p>
          <a:r>
            <a:rPr lang="en-US" dirty="0"/>
            <a:t>Data Description &amp; Visualization</a:t>
          </a:r>
        </a:p>
      </dgm:t>
    </dgm:pt>
    <dgm:pt modelId="{B4EF07AF-34BB-CA4B-99CA-4D53C560447E}" type="parTrans" cxnId="{3B488766-FBC4-8642-804D-762732F55C79}">
      <dgm:prSet/>
      <dgm:spPr/>
      <dgm:t>
        <a:bodyPr/>
        <a:lstStyle/>
        <a:p>
          <a:endParaRPr lang="en-US"/>
        </a:p>
      </dgm:t>
    </dgm:pt>
    <dgm:pt modelId="{D9304C8D-F1F7-ED46-8EFB-322D95F11EEE}" type="sibTrans" cxnId="{3B488766-FBC4-8642-804D-762732F55C79}">
      <dgm:prSet/>
      <dgm:spPr/>
      <dgm:t>
        <a:bodyPr/>
        <a:lstStyle/>
        <a:p>
          <a:endParaRPr lang="en-US"/>
        </a:p>
      </dgm:t>
    </dgm:pt>
    <dgm:pt modelId="{4D5560F3-9D8D-584E-976A-25446CB21790}">
      <dgm:prSet phldrT="[Text]"/>
      <dgm:spPr/>
      <dgm:t>
        <a:bodyPr/>
        <a:lstStyle/>
        <a:p>
          <a:r>
            <a:rPr lang="en-US" dirty="0"/>
            <a:t>Conclusion</a:t>
          </a:r>
        </a:p>
      </dgm:t>
    </dgm:pt>
    <dgm:pt modelId="{D827E430-1CE6-F249-8300-E4380A7CF47C}" type="parTrans" cxnId="{EB5CF32E-6686-E542-94B4-3ED2F6AF9D5E}">
      <dgm:prSet/>
      <dgm:spPr/>
      <dgm:t>
        <a:bodyPr/>
        <a:lstStyle/>
        <a:p>
          <a:endParaRPr lang="en-US"/>
        </a:p>
      </dgm:t>
    </dgm:pt>
    <dgm:pt modelId="{98439A4D-E04B-1D45-A0FC-BC65D0126EAC}" type="sibTrans" cxnId="{EB5CF32E-6686-E542-94B4-3ED2F6AF9D5E}">
      <dgm:prSet/>
      <dgm:spPr/>
      <dgm:t>
        <a:bodyPr/>
        <a:lstStyle/>
        <a:p>
          <a:endParaRPr lang="en-US"/>
        </a:p>
      </dgm:t>
    </dgm:pt>
    <dgm:pt modelId="{BBA23D45-7C2F-5448-8B02-75AC862420FE}">
      <dgm:prSet/>
      <dgm:spPr/>
      <dgm:t>
        <a:bodyPr/>
        <a:lstStyle/>
        <a:p>
          <a:r>
            <a:rPr lang="en-US" dirty="0"/>
            <a:t>Predicting Variables</a:t>
          </a:r>
        </a:p>
      </dgm:t>
    </dgm:pt>
    <dgm:pt modelId="{9AA21F20-6B79-7B43-846B-ABB6F9F6E585}" type="parTrans" cxnId="{F0C3450C-A469-3D4B-AFC0-01533D948711}">
      <dgm:prSet/>
      <dgm:spPr/>
      <dgm:t>
        <a:bodyPr/>
        <a:lstStyle/>
        <a:p>
          <a:endParaRPr lang="en-US"/>
        </a:p>
      </dgm:t>
    </dgm:pt>
    <dgm:pt modelId="{B6D87400-7181-F64D-B2DA-201C1C72EB11}" type="sibTrans" cxnId="{F0C3450C-A469-3D4B-AFC0-01533D948711}">
      <dgm:prSet/>
      <dgm:spPr/>
      <dgm:t>
        <a:bodyPr/>
        <a:lstStyle/>
        <a:p>
          <a:endParaRPr lang="en-US"/>
        </a:p>
      </dgm:t>
    </dgm:pt>
    <dgm:pt modelId="{5B4F16DE-83BC-8A43-914D-FC26277C0708}">
      <dgm:prSet/>
      <dgm:spPr/>
      <dgm:t>
        <a:bodyPr/>
        <a:lstStyle/>
        <a:p>
          <a:r>
            <a:rPr lang="en-US" dirty="0"/>
            <a:t>Modeling Analysis</a:t>
          </a:r>
        </a:p>
      </dgm:t>
    </dgm:pt>
    <dgm:pt modelId="{D21CC090-ACC6-BE40-87DA-76D164F69DA3}" type="parTrans" cxnId="{C590F313-CBDC-EE43-8816-9DEFE385CB37}">
      <dgm:prSet/>
      <dgm:spPr/>
      <dgm:t>
        <a:bodyPr/>
        <a:lstStyle/>
        <a:p>
          <a:endParaRPr lang="en-US"/>
        </a:p>
      </dgm:t>
    </dgm:pt>
    <dgm:pt modelId="{C2C0BD7F-17B6-134E-B20C-F7FC73936C9E}" type="sibTrans" cxnId="{C590F313-CBDC-EE43-8816-9DEFE385CB37}">
      <dgm:prSet/>
      <dgm:spPr/>
      <dgm:t>
        <a:bodyPr/>
        <a:lstStyle/>
        <a:p>
          <a:endParaRPr lang="en-US"/>
        </a:p>
      </dgm:t>
    </dgm:pt>
    <dgm:pt modelId="{811D2D4C-44DE-6446-8E28-3C38F397026F}" type="pres">
      <dgm:prSet presAssocID="{B0B5BD7F-2AC1-464E-A24A-56D970E089CE}" presName="linearFlow" presStyleCnt="0">
        <dgm:presLayoutVars>
          <dgm:dir/>
          <dgm:resizeHandles val="exact"/>
        </dgm:presLayoutVars>
      </dgm:prSet>
      <dgm:spPr/>
    </dgm:pt>
    <dgm:pt modelId="{F9219E28-D227-234E-ADA1-FBD0C95C96B3}" type="pres">
      <dgm:prSet presAssocID="{D34230B1-BF1D-5142-8EDE-F2F9442631D3}" presName="composite" presStyleCnt="0"/>
      <dgm:spPr/>
    </dgm:pt>
    <dgm:pt modelId="{AF025D9C-7A15-6043-9EBA-7A3225357AF9}" type="pres">
      <dgm:prSet presAssocID="{D34230B1-BF1D-5142-8EDE-F2F9442631D3}" presName="imgShp" presStyleLbl="fgImgPlace1" presStyleIdx="0" presStyleCnt="5"/>
      <dgm:spPr/>
    </dgm:pt>
    <dgm:pt modelId="{CFA64AC9-40D8-0C45-B3C1-967759F4CFCA}" type="pres">
      <dgm:prSet presAssocID="{D34230B1-BF1D-5142-8EDE-F2F9442631D3}" presName="txShp" presStyleLbl="node1" presStyleIdx="0" presStyleCnt="5">
        <dgm:presLayoutVars>
          <dgm:bulletEnabled val="1"/>
        </dgm:presLayoutVars>
      </dgm:prSet>
      <dgm:spPr/>
    </dgm:pt>
    <dgm:pt modelId="{23F1BDE2-8FC8-ED49-B1CD-0BC68C2C9A90}" type="pres">
      <dgm:prSet presAssocID="{B671762C-C5A3-8F4C-8680-15D4D37F3F6F}" presName="spacing" presStyleCnt="0"/>
      <dgm:spPr/>
    </dgm:pt>
    <dgm:pt modelId="{DC33EF06-1B1B-E147-8198-DAE882C8D734}" type="pres">
      <dgm:prSet presAssocID="{95FA65C0-ADB8-2044-9F83-D43F0867EB05}" presName="composite" presStyleCnt="0"/>
      <dgm:spPr/>
    </dgm:pt>
    <dgm:pt modelId="{88A94E6C-6AB7-C04E-B752-82E649DE3521}" type="pres">
      <dgm:prSet presAssocID="{95FA65C0-ADB8-2044-9F83-D43F0867EB05}" presName="imgShp" presStyleLbl="fgImgPlace1" presStyleIdx="1" presStyleCnt="5"/>
      <dgm:spPr/>
    </dgm:pt>
    <dgm:pt modelId="{20B21ED2-8887-304F-A985-B452A9BE7FBD}" type="pres">
      <dgm:prSet presAssocID="{95FA65C0-ADB8-2044-9F83-D43F0867EB05}" presName="txShp" presStyleLbl="node1" presStyleIdx="1" presStyleCnt="5">
        <dgm:presLayoutVars>
          <dgm:bulletEnabled val="1"/>
        </dgm:presLayoutVars>
      </dgm:prSet>
      <dgm:spPr/>
    </dgm:pt>
    <dgm:pt modelId="{C3D86719-EEE8-EE44-8C90-A409078DB872}" type="pres">
      <dgm:prSet presAssocID="{D9304C8D-F1F7-ED46-8EFB-322D95F11EEE}" presName="spacing" presStyleCnt="0"/>
      <dgm:spPr/>
    </dgm:pt>
    <dgm:pt modelId="{C3C7ABCF-F967-2D45-8252-AA2A7282F348}" type="pres">
      <dgm:prSet presAssocID="{BBA23D45-7C2F-5448-8B02-75AC862420FE}" presName="composite" presStyleCnt="0"/>
      <dgm:spPr/>
    </dgm:pt>
    <dgm:pt modelId="{33A1B328-90E3-2641-B30E-1DE7925AEC89}" type="pres">
      <dgm:prSet presAssocID="{BBA23D45-7C2F-5448-8B02-75AC862420FE}" presName="imgShp" presStyleLbl="fgImgPlace1" presStyleIdx="2" presStyleCnt="5"/>
      <dgm:spPr/>
    </dgm:pt>
    <dgm:pt modelId="{44F5E2A3-C804-1143-AFB6-D2C4D4503F80}" type="pres">
      <dgm:prSet presAssocID="{BBA23D45-7C2F-5448-8B02-75AC862420FE}" presName="txShp" presStyleLbl="node1" presStyleIdx="2" presStyleCnt="5">
        <dgm:presLayoutVars>
          <dgm:bulletEnabled val="1"/>
        </dgm:presLayoutVars>
      </dgm:prSet>
      <dgm:spPr/>
    </dgm:pt>
    <dgm:pt modelId="{47C1F7B3-B7C1-B244-8224-D0E6CB766B23}" type="pres">
      <dgm:prSet presAssocID="{B6D87400-7181-F64D-B2DA-201C1C72EB11}" presName="spacing" presStyleCnt="0"/>
      <dgm:spPr/>
    </dgm:pt>
    <dgm:pt modelId="{9A3F06C4-B9DD-AF4B-871D-2F7E75B3F03D}" type="pres">
      <dgm:prSet presAssocID="{5B4F16DE-83BC-8A43-914D-FC26277C0708}" presName="composite" presStyleCnt="0"/>
      <dgm:spPr/>
    </dgm:pt>
    <dgm:pt modelId="{3C41EC03-886E-D240-AD09-B45F48D7F1EA}" type="pres">
      <dgm:prSet presAssocID="{5B4F16DE-83BC-8A43-914D-FC26277C0708}" presName="imgShp" presStyleLbl="fgImgPlace1" presStyleIdx="3" presStyleCnt="5"/>
      <dgm:spPr/>
    </dgm:pt>
    <dgm:pt modelId="{5F5AAFDB-4779-E642-A628-CE7F80F4C9DD}" type="pres">
      <dgm:prSet presAssocID="{5B4F16DE-83BC-8A43-914D-FC26277C0708}" presName="txShp" presStyleLbl="node1" presStyleIdx="3" presStyleCnt="5">
        <dgm:presLayoutVars>
          <dgm:bulletEnabled val="1"/>
        </dgm:presLayoutVars>
      </dgm:prSet>
      <dgm:spPr/>
    </dgm:pt>
    <dgm:pt modelId="{D5B08E2A-8F81-754F-9792-704F62780D95}" type="pres">
      <dgm:prSet presAssocID="{C2C0BD7F-17B6-134E-B20C-F7FC73936C9E}" presName="spacing" presStyleCnt="0"/>
      <dgm:spPr/>
    </dgm:pt>
    <dgm:pt modelId="{29BDA041-C258-CB46-A006-6D00AB740411}" type="pres">
      <dgm:prSet presAssocID="{4D5560F3-9D8D-584E-976A-25446CB21790}" presName="composite" presStyleCnt="0"/>
      <dgm:spPr/>
    </dgm:pt>
    <dgm:pt modelId="{0064607B-B788-6740-869B-6B05BC3922D2}" type="pres">
      <dgm:prSet presAssocID="{4D5560F3-9D8D-584E-976A-25446CB21790}" presName="imgShp" presStyleLbl="fgImgPlace1" presStyleIdx="4" presStyleCnt="5"/>
      <dgm:spPr/>
    </dgm:pt>
    <dgm:pt modelId="{536CE6AD-24E2-4647-B11E-A1ACB1084482}" type="pres">
      <dgm:prSet presAssocID="{4D5560F3-9D8D-584E-976A-25446CB21790}" presName="txShp" presStyleLbl="node1" presStyleIdx="4" presStyleCnt="5">
        <dgm:presLayoutVars>
          <dgm:bulletEnabled val="1"/>
        </dgm:presLayoutVars>
      </dgm:prSet>
      <dgm:spPr/>
    </dgm:pt>
  </dgm:ptLst>
  <dgm:cxnLst>
    <dgm:cxn modelId="{F0C3450C-A469-3D4B-AFC0-01533D948711}" srcId="{B0B5BD7F-2AC1-464E-A24A-56D970E089CE}" destId="{BBA23D45-7C2F-5448-8B02-75AC862420FE}" srcOrd="2" destOrd="0" parTransId="{9AA21F20-6B79-7B43-846B-ABB6F9F6E585}" sibTransId="{B6D87400-7181-F64D-B2DA-201C1C72EB11}"/>
    <dgm:cxn modelId="{C590F313-CBDC-EE43-8816-9DEFE385CB37}" srcId="{B0B5BD7F-2AC1-464E-A24A-56D970E089CE}" destId="{5B4F16DE-83BC-8A43-914D-FC26277C0708}" srcOrd="3" destOrd="0" parTransId="{D21CC090-ACC6-BE40-87DA-76D164F69DA3}" sibTransId="{C2C0BD7F-17B6-134E-B20C-F7FC73936C9E}"/>
    <dgm:cxn modelId="{EC49AF17-B42E-D140-B22B-21E0E182EA85}" type="presOf" srcId="{D34230B1-BF1D-5142-8EDE-F2F9442631D3}" destId="{CFA64AC9-40D8-0C45-B3C1-967759F4CFCA}" srcOrd="0" destOrd="0" presId="urn:microsoft.com/office/officeart/2005/8/layout/vList3"/>
    <dgm:cxn modelId="{101D8820-642C-8E45-BFEF-20D50D621AF7}" type="presOf" srcId="{BBA23D45-7C2F-5448-8B02-75AC862420FE}" destId="{44F5E2A3-C804-1143-AFB6-D2C4D4503F80}" srcOrd="0" destOrd="0" presId="urn:microsoft.com/office/officeart/2005/8/layout/vList3"/>
    <dgm:cxn modelId="{EB5CF32E-6686-E542-94B4-3ED2F6AF9D5E}" srcId="{B0B5BD7F-2AC1-464E-A24A-56D970E089CE}" destId="{4D5560F3-9D8D-584E-976A-25446CB21790}" srcOrd="4" destOrd="0" parTransId="{D827E430-1CE6-F249-8300-E4380A7CF47C}" sibTransId="{98439A4D-E04B-1D45-A0FC-BC65D0126EAC}"/>
    <dgm:cxn modelId="{7762303A-4D20-4F49-8270-F7D10D4CAF8B}" type="presOf" srcId="{4D5560F3-9D8D-584E-976A-25446CB21790}" destId="{536CE6AD-24E2-4647-B11E-A1ACB1084482}" srcOrd="0" destOrd="0" presId="urn:microsoft.com/office/officeart/2005/8/layout/vList3"/>
    <dgm:cxn modelId="{72EB7040-FAEF-8C4B-8C83-C9EA8F8B384C}" srcId="{B0B5BD7F-2AC1-464E-A24A-56D970E089CE}" destId="{D34230B1-BF1D-5142-8EDE-F2F9442631D3}" srcOrd="0" destOrd="0" parTransId="{5B32EEA5-4252-264F-83BA-37A3FF2401B4}" sibTransId="{B671762C-C5A3-8F4C-8680-15D4D37F3F6F}"/>
    <dgm:cxn modelId="{B843704B-FE6F-7D41-99DB-E2FD66E87715}" type="presOf" srcId="{B0B5BD7F-2AC1-464E-A24A-56D970E089CE}" destId="{811D2D4C-44DE-6446-8E28-3C38F397026F}" srcOrd="0" destOrd="0" presId="urn:microsoft.com/office/officeart/2005/8/layout/vList3"/>
    <dgm:cxn modelId="{3B488766-FBC4-8642-804D-762732F55C79}" srcId="{B0B5BD7F-2AC1-464E-A24A-56D970E089CE}" destId="{95FA65C0-ADB8-2044-9F83-D43F0867EB05}" srcOrd="1" destOrd="0" parTransId="{B4EF07AF-34BB-CA4B-99CA-4D53C560447E}" sibTransId="{D9304C8D-F1F7-ED46-8EFB-322D95F11EEE}"/>
    <dgm:cxn modelId="{0CD0E376-435E-B840-989F-79DE7F772FB7}" type="presOf" srcId="{5B4F16DE-83BC-8A43-914D-FC26277C0708}" destId="{5F5AAFDB-4779-E642-A628-CE7F80F4C9DD}" srcOrd="0" destOrd="0" presId="urn:microsoft.com/office/officeart/2005/8/layout/vList3"/>
    <dgm:cxn modelId="{238EFDD1-028C-6B48-90A4-4F0BD748E844}" type="presOf" srcId="{95FA65C0-ADB8-2044-9F83-D43F0867EB05}" destId="{20B21ED2-8887-304F-A985-B452A9BE7FBD}" srcOrd="0" destOrd="0" presId="urn:microsoft.com/office/officeart/2005/8/layout/vList3"/>
    <dgm:cxn modelId="{48183664-AD1D-6D48-8DDF-2393E524F36D}" type="presParOf" srcId="{811D2D4C-44DE-6446-8E28-3C38F397026F}" destId="{F9219E28-D227-234E-ADA1-FBD0C95C96B3}" srcOrd="0" destOrd="0" presId="urn:microsoft.com/office/officeart/2005/8/layout/vList3"/>
    <dgm:cxn modelId="{0B3B6B7F-311D-C54D-975A-58D4746C0C77}" type="presParOf" srcId="{F9219E28-D227-234E-ADA1-FBD0C95C96B3}" destId="{AF025D9C-7A15-6043-9EBA-7A3225357AF9}" srcOrd="0" destOrd="0" presId="urn:microsoft.com/office/officeart/2005/8/layout/vList3"/>
    <dgm:cxn modelId="{44093086-70C1-2D4F-AE68-8E6514213E13}" type="presParOf" srcId="{F9219E28-D227-234E-ADA1-FBD0C95C96B3}" destId="{CFA64AC9-40D8-0C45-B3C1-967759F4CFCA}" srcOrd="1" destOrd="0" presId="urn:microsoft.com/office/officeart/2005/8/layout/vList3"/>
    <dgm:cxn modelId="{DFF7681B-88DC-D94E-B141-B88D1BD9C0EB}" type="presParOf" srcId="{811D2D4C-44DE-6446-8E28-3C38F397026F}" destId="{23F1BDE2-8FC8-ED49-B1CD-0BC68C2C9A90}" srcOrd="1" destOrd="0" presId="urn:microsoft.com/office/officeart/2005/8/layout/vList3"/>
    <dgm:cxn modelId="{77AAE70B-5FA6-564C-9941-E9EDD82AEEB6}" type="presParOf" srcId="{811D2D4C-44DE-6446-8E28-3C38F397026F}" destId="{DC33EF06-1B1B-E147-8198-DAE882C8D734}" srcOrd="2" destOrd="0" presId="urn:microsoft.com/office/officeart/2005/8/layout/vList3"/>
    <dgm:cxn modelId="{3DA40BAE-09A9-4446-8BC1-0262FE9E9998}" type="presParOf" srcId="{DC33EF06-1B1B-E147-8198-DAE882C8D734}" destId="{88A94E6C-6AB7-C04E-B752-82E649DE3521}" srcOrd="0" destOrd="0" presId="urn:microsoft.com/office/officeart/2005/8/layout/vList3"/>
    <dgm:cxn modelId="{4FBBE0CE-70AE-F24F-A547-0A0CC6B9715C}" type="presParOf" srcId="{DC33EF06-1B1B-E147-8198-DAE882C8D734}" destId="{20B21ED2-8887-304F-A985-B452A9BE7FBD}" srcOrd="1" destOrd="0" presId="urn:microsoft.com/office/officeart/2005/8/layout/vList3"/>
    <dgm:cxn modelId="{F0AADC00-280D-204C-BB35-2FFA2DEF1AC5}" type="presParOf" srcId="{811D2D4C-44DE-6446-8E28-3C38F397026F}" destId="{C3D86719-EEE8-EE44-8C90-A409078DB872}" srcOrd="3" destOrd="0" presId="urn:microsoft.com/office/officeart/2005/8/layout/vList3"/>
    <dgm:cxn modelId="{7F98958A-CD08-4F47-A4F1-96FDFEADE609}" type="presParOf" srcId="{811D2D4C-44DE-6446-8E28-3C38F397026F}" destId="{C3C7ABCF-F967-2D45-8252-AA2A7282F348}" srcOrd="4" destOrd="0" presId="urn:microsoft.com/office/officeart/2005/8/layout/vList3"/>
    <dgm:cxn modelId="{51641F63-D218-0F4C-821D-0C3E89DFEBFE}" type="presParOf" srcId="{C3C7ABCF-F967-2D45-8252-AA2A7282F348}" destId="{33A1B328-90E3-2641-B30E-1DE7925AEC89}" srcOrd="0" destOrd="0" presId="urn:microsoft.com/office/officeart/2005/8/layout/vList3"/>
    <dgm:cxn modelId="{128A99A0-FFF9-FA48-82FA-DCE040556923}" type="presParOf" srcId="{C3C7ABCF-F967-2D45-8252-AA2A7282F348}" destId="{44F5E2A3-C804-1143-AFB6-D2C4D4503F80}" srcOrd="1" destOrd="0" presId="urn:microsoft.com/office/officeart/2005/8/layout/vList3"/>
    <dgm:cxn modelId="{2CB9B8C3-811F-F948-862A-569D82176E49}" type="presParOf" srcId="{811D2D4C-44DE-6446-8E28-3C38F397026F}" destId="{47C1F7B3-B7C1-B244-8224-D0E6CB766B23}" srcOrd="5" destOrd="0" presId="urn:microsoft.com/office/officeart/2005/8/layout/vList3"/>
    <dgm:cxn modelId="{CEE63740-DAE8-7744-9F28-E17BF71E14A7}" type="presParOf" srcId="{811D2D4C-44DE-6446-8E28-3C38F397026F}" destId="{9A3F06C4-B9DD-AF4B-871D-2F7E75B3F03D}" srcOrd="6" destOrd="0" presId="urn:microsoft.com/office/officeart/2005/8/layout/vList3"/>
    <dgm:cxn modelId="{C501BD8C-DD47-D749-A77F-7CDF07E6959F}" type="presParOf" srcId="{9A3F06C4-B9DD-AF4B-871D-2F7E75B3F03D}" destId="{3C41EC03-886E-D240-AD09-B45F48D7F1EA}" srcOrd="0" destOrd="0" presId="urn:microsoft.com/office/officeart/2005/8/layout/vList3"/>
    <dgm:cxn modelId="{163C2C3B-5ED8-674C-8DB5-F500646A4530}" type="presParOf" srcId="{9A3F06C4-B9DD-AF4B-871D-2F7E75B3F03D}" destId="{5F5AAFDB-4779-E642-A628-CE7F80F4C9DD}" srcOrd="1" destOrd="0" presId="urn:microsoft.com/office/officeart/2005/8/layout/vList3"/>
    <dgm:cxn modelId="{F236576F-F46E-494E-B43A-3950E8A9092A}" type="presParOf" srcId="{811D2D4C-44DE-6446-8E28-3C38F397026F}" destId="{D5B08E2A-8F81-754F-9792-704F62780D95}" srcOrd="7" destOrd="0" presId="urn:microsoft.com/office/officeart/2005/8/layout/vList3"/>
    <dgm:cxn modelId="{5E253962-257F-574C-93A6-16D076BFD895}" type="presParOf" srcId="{811D2D4C-44DE-6446-8E28-3C38F397026F}" destId="{29BDA041-C258-CB46-A006-6D00AB740411}" srcOrd="8" destOrd="0" presId="urn:microsoft.com/office/officeart/2005/8/layout/vList3"/>
    <dgm:cxn modelId="{B09875C0-283D-4945-971D-E7B0788B0BAF}" type="presParOf" srcId="{29BDA041-C258-CB46-A006-6D00AB740411}" destId="{0064607B-B788-6740-869B-6B05BC3922D2}" srcOrd="0" destOrd="0" presId="urn:microsoft.com/office/officeart/2005/8/layout/vList3"/>
    <dgm:cxn modelId="{13B30E47-3ACE-3642-93EA-2E6CA2300455}" type="presParOf" srcId="{29BDA041-C258-CB46-A006-6D00AB740411}" destId="{536CE6AD-24E2-4647-B11E-A1ACB108448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D5E322-A879-7848-8744-5B2CE14320E4}" type="doc">
      <dgm:prSet loTypeId="urn:microsoft.com/office/officeart/2005/8/layout/hList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FEC603-7598-F241-BF6D-CD6E3117249E}">
      <dgm:prSet phldrT="[Text]" custT="1"/>
      <dgm:spPr/>
      <dgm:t>
        <a:bodyPr/>
        <a:lstStyle/>
        <a:p>
          <a:r>
            <a:rPr lang="en-US" sz="3000" dirty="0"/>
            <a:t>Source</a:t>
          </a:r>
        </a:p>
      </dgm:t>
    </dgm:pt>
    <dgm:pt modelId="{07D60927-357B-E14E-B18F-9627D034CAD1}" type="parTrans" cxnId="{8BEF35BE-59B6-4540-92E9-26B6A7D13AAE}">
      <dgm:prSet/>
      <dgm:spPr/>
      <dgm:t>
        <a:bodyPr/>
        <a:lstStyle/>
        <a:p>
          <a:endParaRPr lang="en-US"/>
        </a:p>
      </dgm:t>
    </dgm:pt>
    <dgm:pt modelId="{22C2789D-7D11-5B4A-B4E7-06807422888D}" type="sibTrans" cxnId="{8BEF35BE-59B6-4540-92E9-26B6A7D13AAE}">
      <dgm:prSet/>
      <dgm:spPr/>
      <dgm:t>
        <a:bodyPr/>
        <a:lstStyle/>
        <a:p>
          <a:endParaRPr lang="en-US"/>
        </a:p>
      </dgm:t>
    </dgm:pt>
    <dgm:pt modelId="{4766EC41-E580-4547-AEDC-D083B7E4A162}">
      <dgm:prSet phldrT="[Text]" custT="1"/>
      <dgm:spPr/>
      <dgm:t>
        <a:bodyPr/>
        <a:lstStyle/>
        <a:p>
          <a:r>
            <a:rPr lang="en-US" sz="2100" dirty="0"/>
            <a:t>https://</a:t>
          </a:r>
          <a:r>
            <a:rPr lang="en-US" sz="2100" dirty="0" err="1"/>
            <a:t>www.kaggle.com</a:t>
          </a:r>
          <a:r>
            <a:rPr lang="en-US" sz="2100" dirty="0"/>
            <a:t>/</a:t>
          </a:r>
          <a:r>
            <a:rPr lang="en-US" sz="2100" dirty="0" err="1"/>
            <a:t>pavansubhasht</a:t>
          </a:r>
          <a:r>
            <a:rPr lang="en-US" sz="2100" dirty="0"/>
            <a:t>/</a:t>
          </a:r>
          <a:r>
            <a:rPr lang="en-US" sz="2100" dirty="0" err="1"/>
            <a:t>ibm</a:t>
          </a:r>
          <a:r>
            <a:rPr lang="en-US" sz="2100" dirty="0"/>
            <a:t>-</a:t>
          </a:r>
          <a:r>
            <a:rPr lang="en-US" sz="2100" dirty="0" err="1"/>
            <a:t>hr</a:t>
          </a:r>
          <a:r>
            <a:rPr lang="en-US" sz="2100" dirty="0"/>
            <a:t>-analytics-attrition-dataset/home</a:t>
          </a:r>
        </a:p>
      </dgm:t>
    </dgm:pt>
    <dgm:pt modelId="{4EA4B592-61C9-DC4A-86F3-16D93E410F4F}" type="parTrans" cxnId="{07681692-7A60-AC45-A563-C8FA4A2395DD}">
      <dgm:prSet/>
      <dgm:spPr/>
      <dgm:t>
        <a:bodyPr/>
        <a:lstStyle/>
        <a:p>
          <a:endParaRPr lang="en-US"/>
        </a:p>
      </dgm:t>
    </dgm:pt>
    <dgm:pt modelId="{237F0B5D-F1D8-7440-8FFA-D65BDED66539}" type="sibTrans" cxnId="{07681692-7A60-AC45-A563-C8FA4A2395DD}">
      <dgm:prSet/>
      <dgm:spPr/>
      <dgm:t>
        <a:bodyPr/>
        <a:lstStyle/>
        <a:p>
          <a:endParaRPr lang="en-US"/>
        </a:p>
      </dgm:t>
    </dgm:pt>
    <dgm:pt modelId="{2E2DF1D9-E892-764B-B5E9-04B1FCD6D1F8}">
      <dgm:prSet phldrT="[Text]"/>
      <dgm:spPr/>
      <dgm:t>
        <a:bodyPr/>
        <a:lstStyle/>
        <a:p>
          <a:r>
            <a:rPr lang="en-US" dirty="0"/>
            <a:t>Objective</a:t>
          </a:r>
        </a:p>
      </dgm:t>
    </dgm:pt>
    <dgm:pt modelId="{07751CD6-21AB-D04F-97B0-91E6512641A0}" type="parTrans" cxnId="{D1748E25-0296-BF48-AB52-BC39A1C800A0}">
      <dgm:prSet/>
      <dgm:spPr/>
      <dgm:t>
        <a:bodyPr/>
        <a:lstStyle/>
        <a:p>
          <a:endParaRPr lang="en-US"/>
        </a:p>
      </dgm:t>
    </dgm:pt>
    <dgm:pt modelId="{F0B1808A-FD75-E440-B04B-0CCDECC907BC}" type="sibTrans" cxnId="{D1748E25-0296-BF48-AB52-BC39A1C800A0}">
      <dgm:prSet/>
      <dgm:spPr/>
      <dgm:t>
        <a:bodyPr/>
        <a:lstStyle/>
        <a:p>
          <a:endParaRPr lang="en-US"/>
        </a:p>
      </dgm:t>
    </dgm:pt>
    <dgm:pt modelId="{B498F943-0ECA-F84B-AF86-2FB094F8A67C}">
      <dgm:prSet phldrT="[Text]"/>
      <dgm:spPr/>
      <dgm:t>
        <a:bodyPr/>
        <a:lstStyle/>
        <a:p>
          <a:r>
            <a:rPr lang="en-US" dirty="0"/>
            <a:t>Total include 35 variables and 1470 observations</a:t>
          </a:r>
        </a:p>
      </dgm:t>
    </dgm:pt>
    <dgm:pt modelId="{8A818630-F295-0B49-962B-85FB07F01C6F}" type="parTrans" cxnId="{ACB9F7C8-D78F-4244-A5CA-A83BF023C41E}">
      <dgm:prSet/>
      <dgm:spPr/>
      <dgm:t>
        <a:bodyPr/>
        <a:lstStyle/>
        <a:p>
          <a:endParaRPr lang="en-US"/>
        </a:p>
      </dgm:t>
    </dgm:pt>
    <dgm:pt modelId="{7EED6EA4-FA8E-7B4D-A932-98A190F48521}" type="sibTrans" cxnId="{ACB9F7C8-D78F-4244-A5CA-A83BF023C41E}">
      <dgm:prSet/>
      <dgm:spPr/>
      <dgm:t>
        <a:bodyPr/>
        <a:lstStyle/>
        <a:p>
          <a:endParaRPr lang="en-US"/>
        </a:p>
      </dgm:t>
    </dgm:pt>
    <dgm:pt modelId="{CB5FC7FA-CCA0-C845-990A-AEA17A3C4D05}">
      <dgm:prSet phldrT="[Text]"/>
      <dgm:spPr/>
      <dgm:t>
        <a:bodyPr/>
        <a:lstStyle/>
        <a:p>
          <a:r>
            <a:rPr lang="en-US" dirty="0"/>
            <a:t>Sample</a:t>
          </a:r>
        </a:p>
      </dgm:t>
    </dgm:pt>
    <dgm:pt modelId="{6BD8B4CE-C2F3-FA47-B63C-DD0AA506A70D}" type="parTrans" cxnId="{299222A4-7AD1-064B-B202-502B878494B5}">
      <dgm:prSet/>
      <dgm:spPr/>
      <dgm:t>
        <a:bodyPr/>
        <a:lstStyle/>
        <a:p>
          <a:endParaRPr lang="en-US"/>
        </a:p>
      </dgm:t>
    </dgm:pt>
    <dgm:pt modelId="{33434075-CA3F-B941-9E93-E2A7C31695E9}" type="sibTrans" cxnId="{299222A4-7AD1-064B-B202-502B878494B5}">
      <dgm:prSet/>
      <dgm:spPr/>
      <dgm:t>
        <a:bodyPr/>
        <a:lstStyle/>
        <a:p>
          <a:endParaRPr lang="en-US"/>
        </a:p>
      </dgm:t>
    </dgm:pt>
    <dgm:pt modelId="{DC777F83-54AB-3D40-9D7A-7A427C100F1F}">
      <dgm:prSet phldrT="[Text]"/>
      <dgm:spPr/>
      <dgm:t>
        <a:bodyPr/>
        <a:lstStyle/>
        <a:p>
          <a:r>
            <a:rPr lang="en-US" b="0" i="0" u="none" dirty="0"/>
            <a:t>a random sample out of the total IBM employees within 3 departments for the previous year this data was collected.</a:t>
          </a:r>
          <a:endParaRPr lang="en-US" dirty="0"/>
        </a:p>
      </dgm:t>
    </dgm:pt>
    <dgm:pt modelId="{64304A01-5C0A-0444-93CE-080261E32AB0}" type="parTrans" cxnId="{8D235891-53AA-DC41-90EB-42013BB979D3}">
      <dgm:prSet/>
      <dgm:spPr/>
      <dgm:t>
        <a:bodyPr/>
        <a:lstStyle/>
        <a:p>
          <a:endParaRPr lang="en-US"/>
        </a:p>
      </dgm:t>
    </dgm:pt>
    <dgm:pt modelId="{45501CBF-A266-C145-8110-2864BB0584F2}" type="sibTrans" cxnId="{8D235891-53AA-DC41-90EB-42013BB979D3}">
      <dgm:prSet/>
      <dgm:spPr/>
      <dgm:t>
        <a:bodyPr/>
        <a:lstStyle/>
        <a:p>
          <a:endParaRPr lang="en-US"/>
        </a:p>
      </dgm:t>
    </dgm:pt>
    <dgm:pt modelId="{74E2DFF3-9DA9-3748-804A-8D4E8C10BA97}" type="pres">
      <dgm:prSet presAssocID="{C8D5E322-A879-7848-8744-5B2CE14320E4}" presName="Name0" presStyleCnt="0">
        <dgm:presLayoutVars>
          <dgm:dir/>
          <dgm:resizeHandles val="exact"/>
        </dgm:presLayoutVars>
      </dgm:prSet>
      <dgm:spPr/>
    </dgm:pt>
    <dgm:pt modelId="{05989643-CB98-CE4F-ADCA-1E63F1B1D363}" type="pres">
      <dgm:prSet presAssocID="{F4FEC603-7598-F241-BF6D-CD6E3117249E}" presName="node" presStyleLbl="node1" presStyleIdx="0" presStyleCnt="3" custScaleX="80151" custScaleY="95724">
        <dgm:presLayoutVars>
          <dgm:bulletEnabled val="1"/>
        </dgm:presLayoutVars>
      </dgm:prSet>
      <dgm:spPr/>
    </dgm:pt>
    <dgm:pt modelId="{A53CB406-4083-454B-9B78-5AA9E0C496DB}" type="pres">
      <dgm:prSet presAssocID="{22C2789D-7D11-5B4A-B4E7-06807422888D}" presName="sibTrans" presStyleCnt="0"/>
      <dgm:spPr/>
    </dgm:pt>
    <dgm:pt modelId="{C9F53885-9621-A64E-9E7C-83A3C0FF55AA}" type="pres">
      <dgm:prSet presAssocID="{2E2DF1D9-E892-764B-B5E9-04B1FCD6D1F8}" presName="node" presStyleLbl="node1" presStyleIdx="1" presStyleCnt="3" custScaleX="80790" custScaleY="84668">
        <dgm:presLayoutVars>
          <dgm:bulletEnabled val="1"/>
        </dgm:presLayoutVars>
      </dgm:prSet>
      <dgm:spPr/>
    </dgm:pt>
    <dgm:pt modelId="{73234CF3-60CA-814A-9514-5814FFD5497D}" type="pres">
      <dgm:prSet presAssocID="{F0B1808A-FD75-E440-B04B-0CCDECC907BC}" presName="sibTrans" presStyleCnt="0"/>
      <dgm:spPr/>
    </dgm:pt>
    <dgm:pt modelId="{B74B6AE2-EA73-324C-8301-7EBC5490D673}" type="pres">
      <dgm:prSet presAssocID="{CB5FC7FA-CCA0-C845-990A-AEA17A3C4D05}" presName="node" presStyleLbl="node1" presStyleIdx="2" presStyleCnt="3" custScaleX="83138" custScaleY="80332">
        <dgm:presLayoutVars>
          <dgm:bulletEnabled val="1"/>
        </dgm:presLayoutVars>
      </dgm:prSet>
      <dgm:spPr/>
    </dgm:pt>
  </dgm:ptLst>
  <dgm:cxnLst>
    <dgm:cxn modelId="{CC0E5A03-9EFC-4041-9FA7-E7704E3A9834}" type="presOf" srcId="{CB5FC7FA-CCA0-C845-990A-AEA17A3C4D05}" destId="{B74B6AE2-EA73-324C-8301-7EBC5490D673}" srcOrd="0" destOrd="0" presId="urn:microsoft.com/office/officeart/2005/8/layout/hList6"/>
    <dgm:cxn modelId="{26F33B1B-ADAF-C146-83B1-6BA4E58BE1E9}" type="presOf" srcId="{C8D5E322-A879-7848-8744-5B2CE14320E4}" destId="{74E2DFF3-9DA9-3748-804A-8D4E8C10BA97}" srcOrd="0" destOrd="0" presId="urn:microsoft.com/office/officeart/2005/8/layout/hList6"/>
    <dgm:cxn modelId="{0F55F222-918F-8D49-BE67-F3317F267435}" type="presOf" srcId="{4766EC41-E580-4547-AEDC-D083B7E4A162}" destId="{05989643-CB98-CE4F-ADCA-1E63F1B1D363}" srcOrd="0" destOrd="1" presId="urn:microsoft.com/office/officeart/2005/8/layout/hList6"/>
    <dgm:cxn modelId="{D1748E25-0296-BF48-AB52-BC39A1C800A0}" srcId="{C8D5E322-A879-7848-8744-5B2CE14320E4}" destId="{2E2DF1D9-E892-764B-B5E9-04B1FCD6D1F8}" srcOrd="1" destOrd="0" parTransId="{07751CD6-21AB-D04F-97B0-91E6512641A0}" sibTransId="{F0B1808A-FD75-E440-B04B-0CCDECC907BC}"/>
    <dgm:cxn modelId="{34695726-61C8-194F-B1EF-616669A899E2}" type="presOf" srcId="{B498F943-0ECA-F84B-AF86-2FB094F8A67C}" destId="{C9F53885-9621-A64E-9E7C-83A3C0FF55AA}" srcOrd="0" destOrd="1" presId="urn:microsoft.com/office/officeart/2005/8/layout/hList6"/>
    <dgm:cxn modelId="{33763B4A-BE99-D34B-950C-7F5AE6B51825}" type="presOf" srcId="{DC777F83-54AB-3D40-9D7A-7A427C100F1F}" destId="{B74B6AE2-EA73-324C-8301-7EBC5490D673}" srcOrd="0" destOrd="1" presId="urn:microsoft.com/office/officeart/2005/8/layout/hList6"/>
    <dgm:cxn modelId="{0B90675A-CBC7-354E-BAFF-663B434E8F02}" type="presOf" srcId="{F4FEC603-7598-F241-BF6D-CD6E3117249E}" destId="{05989643-CB98-CE4F-ADCA-1E63F1B1D363}" srcOrd="0" destOrd="0" presId="urn:microsoft.com/office/officeart/2005/8/layout/hList6"/>
    <dgm:cxn modelId="{8D235891-53AA-DC41-90EB-42013BB979D3}" srcId="{CB5FC7FA-CCA0-C845-990A-AEA17A3C4D05}" destId="{DC777F83-54AB-3D40-9D7A-7A427C100F1F}" srcOrd="0" destOrd="0" parTransId="{64304A01-5C0A-0444-93CE-080261E32AB0}" sibTransId="{45501CBF-A266-C145-8110-2864BB0584F2}"/>
    <dgm:cxn modelId="{07681692-7A60-AC45-A563-C8FA4A2395DD}" srcId="{F4FEC603-7598-F241-BF6D-CD6E3117249E}" destId="{4766EC41-E580-4547-AEDC-D083B7E4A162}" srcOrd="0" destOrd="0" parTransId="{4EA4B592-61C9-DC4A-86F3-16D93E410F4F}" sibTransId="{237F0B5D-F1D8-7440-8FFA-D65BDED66539}"/>
    <dgm:cxn modelId="{299222A4-7AD1-064B-B202-502B878494B5}" srcId="{C8D5E322-A879-7848-8744-5B2CE14320E4}" destId="{CB5FC7FA-CCA0-C845-990A-AEA17A3C4D05}" srcOrd="2" destOrd="0" parTransId="{6BD8B4CE-C2F3-FA47-B63C-DD0AA506A70D}" sibTransId="{33434075-CA3F-B941-9E93-E2A7C31695E9}"/>
    <dgm:cxn modelId="{8BEF35BE-59B6-4540-92E9-26B6A7D13AAE}" srcId="{C8D5E322-A879-7848-8744-5B2CE14320E4}" destId="{F4FEC603-7598-F241-BF6D-CD6E3117249E}" srcOrd="0" destOrd="0" parTransId="{07D60927-357B-E14E-B18F-9627D034CAD1}" sibTransId="{22C2789D-7D11-5B4A-B4E7-06807422888D}"/>
    <dgm:cxn modelId="{ACB9F7C8-D78F-4244-A5CA-A83BF023C41E}" srcId="{2E2DF1D9-E892-764B-B5E9-04B1FCD6D1F8}" destId="{B498F943-0ECA-F84B-AF86-2FB094F8A67C}" srcOrd="0" destOrd="0" parTransId="{8A818630-F295-0B49-962B-85FB07F01C6F}" sibTransId="{7EED6EA4-FA8E-7B4D-A932-98A190F48521}"/>
    <dgm:cxn modelId="{B33BCBCD-450D-8746-8262-4BED043F332C}" type="presOf" srcId="{2E2DF1D9-E892-764B-B5E9-04B1FCD6D1F8}" destId="{C9F53885-9621-A64E-9E7C-83A3C0FF55AA}" srcOrd="0" destOrd="0" presId="urn:microsoft.com/office/officeart/2005/8/layout/hList6"/>
    <dgm:cxn modelId="{3F339E78-8B04-084C-A1A4-3ACDAE636D41}" type="presParOf" srcId="{74E2DFF3-9DA9-3748-804A-8D4E8C10BA97}" destId="{05989643-CB98-CE4F-ADCA-1E63F1B1D363}" srcOrd="0" destOrd="0" presId="urn:microsoft.com/office/officeart/2005/8/layout/hList6"/>
    <dgm:cxn modelId="{687772B7-F694-C446-A85D-94C4466A5529}" type="presParOf" srcId="{74E2DFF3-9DA9-3748-804A-8D4E8C10BA97}" destId="{A53CB406-4083-454B-9B78-5AA9E0C496DB}" srcOrd="1" destOrd="0" presId="urn:microsoft.com/office/officeart/2005/8/layout/hList6"/>
    <dgm:cxn modelId="{2E39DE9A-6CE0-AA45-9F8B-5F55F5035305}" type="presParOf" srcId="{74E2DFF3-9DA9-3748-804A-8D4E8C10BA97}" destId="{C9F53885-9621-A64E-9E7C-83A3C0FF55AA}" srcOrd="2" destOrd="0" presId="urn:microsoft.com/office/officeart/2005/8/layout/hList6"/>
    <dgm:cxn modelId="{90588A0F-4745-5544-8EE8-C6713E105F73}" type="presParOf" srcId="{74E2DFF3-9DA9-3748-804A-8D4E8C10BA97}" destId="{73234CF3-60CA-814A-9514-5814FFD5497D}" srcOrd="3" destOrd="0" presId="urn:microsoft.com/office/officeart/2005/8/layout/hList6"/>
    <dgm:cxn modelId="{1F15DDD3-9DDB-9B4E-B946-C382F26BB885}" type="presParOf" srcId="{74E2DFF3-9DA9-3748-804A-8D4E8C10BA97}" destId="{B74B6AE2-EA73-324C-8301-7EBC5490D673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A775CB6-40AC-9143-A224-9CF5285B3346}" type="doc">
      <dgm:prSet loTypeId="urn:microsoft.com/office/officeart/2009/3/layout/FramedTextPicture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A810A5-6E12-DC46-809E-BCA5A5F7A25E}">
      <dgm:prSet phldrT="[Text]" custT="1"/>
      <dgm:spPr/>
      <dgm:t>
        <a:bodyPr/>
        <a:lstStyle/>
        <a:p>
          <a:r>
            <a:rPr lang="en-US" sz="3000" dirty="0">
              <a:solidFill>
                <a:schemeClr val="accent5">
                  <a:lumMod val="50000"/>
                </a:schemeClr>
              </a:solidFill>
            </a:rPr>
            <a:t>Z Score</a:t>
          </a:r>
        </a:p>
      </dgm:t>
    </dgm:pt>
    <dgm:pt modelId="{F03437FD-91F4-424D-AA09-B885754C7800}" type="parTrans" cxnId="{E4F50CFF-C3C1-D04E-8D78-CFEFD2579ADE}">
      <dgm:prSet/>
      <dgm:spPr/>
      <dgm:t>
        <a:bodyPr/>
        <a:lstStyle/>
        <a:p>
          <a:endParaRPr lang="en-US"/>
        </a:p>
      </dgm:t>
    </dgm:pt>
    <dgm:pt modelId="{D429633C-FF48-8542-AF50-399EB9F2709A}" type="sibTrans" cxnId="{E4F50CFF-C3C1-D04E-8D78-CFEFD2579ADE}">
      <dgm:prSet/>
      <dgm:spPr/>
      <dgm:t>
        <a:bodyPr/>
        <a:lstStyle/>
        <a:p>
          <a:endParaRPr lang="en-US"/>
        </a:p>
      </dgm:t>
    </dgm:pt>
    <dgm:pt modelId="{D10EAB7C-8EA8-544F-BF17-CC74720359C9}" type="pres">
      <dgm:prSet presAssocID="{6A775CB6-40AC-9143-A224-9CF5285B3346}" presName="Name0" presStyleCnt="0">
        <dgm:presLayoutVars>
          <dgm:chMax/>
          <dgm:chPref/>
          <dgm:dir/>
        </dgm:presLayoutVars>
      </dgm:prSet>
      <dgm:spPr/>
    </dgm:pt>
    <dgm:pt modelId="{B5FAC39A-446D-4A41-8143-2BC18A4263EB}" type="pres">
      <dgm:prSet presAssocID="{A8A810A5-6E12-DC46-809E-BCA5A5F7A25E}" presName="composite" presStyleCnt="0">
        <dgm:presLayoutVars>
          <dgm:chMax/>
          <dgm:chPref/>
        </dgm:presLayoutVars>
      </dgm:prSet>
      <dgm:spPr/>
    </dgm:pt>
    <dgm:pt modelId="{CF8AA844-B592-D34D-8081-3F6F144B1266}" type="pres">
      <dgm:prSet presAssocID="{A8A810A5-6E12-DC46-809E-BCA5A5F7A25E}" presName="Image" presStyleLbl="bgImgPlace1" presStyleIdx="0" presStyleCnt="1" custScaleX="268684" custScaleY="240825" custLinFactNeighborX="-25611" custLinFactNeighborY="-157"/>
      <dgm:spPr>
        <a:blipFill rotWithShape="1">
          <a:blip xmlns:r="http://schemas.openxmlformats.org/officeDocument/2006/relationships" r:embed="rId1"/>
          <a:srcRect/>
          <a:stretch>
            <a:fillRect t="-38000" b="-38000"/>
          </a:stretch>
        </a:blipFill>
      </dgm:spPr>
    </dgm:pt>
    <dgm:pt modelId="{444B0AB7-CD6D-274E-927E-B4820C3B4C36}" type="pres">
      <dgm:prSet presAssocID="{A8A810A5-6E12-DC46-809E-BCA5A5F7A25E}" presName="ParentText" presStyleLbl="revTx" presStyleIdx="0" presStyleCnt="1" custScaleX="54052" custScaleY="24566" custLinFactNeighborX="14627" custLinFactNeighborY="-42754">
        <dgm:presLayoutVars>
          <dgm:chMax val="0"/>
          <dgm:chPref val="0"/>
          <dgm:bulletEnabled val="1"/>
        </dgm:presLayoutVars>
      </dgm:prSet>
      <dgm:spPr/>
    </dgm:pt>
    <dgm:pt modelId="{32A21594-0578-554F-920A-81AB1160A7A3}" type="pres">
      <dgm:prSet presAssocID="{A8A810A5-6E12-DC46-809E-BCA5A5F7A25E}" presName="tlFrame" presStyleLbl="node1" presStyleIdx="0" presStyleCnt="4" custLinFactX="8163" custLinFactNeighborX="100000"/>
      <dgm:spPr/>
    </dgm:pt>
    <dgm:pt modelId="{D9094C64-5D63-0341-B0BD-B92372942A31}" type="pres">
      <dgm:prSet presAssocID="{A8A810A5-6E12-DC46-809E-BCA5A5F7A25E}" presName="trFrame" presStyleLbl="node1" presStyleIdx="1" presStyleCnt="4" custLinFactNeighborX="-16379"/>
      <dgm:spPr/>
    </dgm:pt>
    <dgm:pt modelId="{63EADA0A-6035-EB48-8C74-74255321A405}" type="pres">
      <dgm:prSet presAssocID="{A8A810A5-6E12-DC46-809E-BCA5A5F7A25E}" presName="blFrame" presStyleLbl="node1" presStyleIdx="2" presStyleCnt="4" custLinFactX="8163" custLinFactNeighborX="100000"/>
      <dgm:spPr/>
    </dgm:pt>
    <dgm:pt modelId="{4C83C80A-1EDF-9C4F-AD14-9C08D920E48A}" type="pres">
      <dgm:prSet presAssocID="{A8A810A5-6E12-DC46-809E-BCA5A5F7A25E}" presName="brFrame" presStyleLbl="node1" presStyleIdx="3" presStyleCnt="4" custLinFactNeighborX="-16379"/>
      <dgm:spPr/>
    </dgm:pt>
  </dgm:ptLst>
  <dgm:cxnLst>
    <dgm:cxn modelId="{8DA0DD5F-A4D3-5D4F-ACC0-DE0BA6CCB415}" type="presOf" srcId="{A8A810A5-6E12-DC46-809E-BCA5A5F7A25E}" destId="{444B0AB7-CD6D-274E-927E-B4820C3B4C36}" srcOrd="0" destOrd="0" presId="urn:microsoft.com/office/officeart/2009/3/layout/FramedTextPicture"/>
    <dgm:cxn modelId="{1A56A3DC-DED6-FD47-A975-27013692A5A8}" type="presOf" srcId="{6A775CB6-40AC-9143-A224-9CF5285B3346}" destId="{D10EAB7C-8EA8-544F-BF17-CC74720359C9}" srcOrd="0" destOrd="0" presId="urn:microsoft.com/office/officeart/2009/3/layout/FramedTextPicture"/>
    <dgm:cxn modelId="{E4F50CFF-C3C1-D04E-8D78-CFEFD2579ADE}" srcId="{6A775CB6-40AC-9143-A224-9CF5285B3346}" destId="{A8A810A5-6E12-DC46-809E-BCA5A5F7A25E}" srcOrd="0" destOrd="0" parTransId="{F03437FD-91F4-424D-AA09-B885754C7800}" sibTransId="{D429633C-FF48-8542-AF50-399EB9F2709A}"/>
    <dgm:cxn modelId="{DAA115C3-5414-7444-B0B0-576BB0E7BCFA}" type="presParOf" srcId="{D10EAB7C-8EA8-544F-BF17-CC74720359C9}" destId="{B5FAC39A-446D-4A41-8143-2BC18A4263EB}" srcOrd="0" destOrd="0" presId="urn:microsoft.com/office/officeart/2009/3/layout/FramedTextPicture"/>
    <dgm:cxn modelId="{03298355-33A4-A745-A739-16D633F8EC49}" type="presParOf" srcId="{B5FAC39A-446D-4A41-8143-2BC18A4263EB}" destId="{CF8AA844-B592-D34D-8081-3F6F144B1266}" srcOrd="0" destOrd="0" presId="urn:microsoft.com/office/officeart/2009/3/layout/FramedTextPicture"/>
    <dgm:cxn modelId="{F0564F53-030E-EE48-AD0E-3CF1329012CB}" type="presParOf" srcId="{B5FAC39A-446D-4A41-8143-2BC18A4263EB}" destId="{444B0AB7-CD6D-274E-927E-B4820C3B4C36}" srcOrd="1" destOrd="0" presId="urn:microsoft.com/office/officeart/2009/3/layout/FramedTextPicture"/>
    <dgm:cxn modelId="{99506F34-33DC-5842-A6ED-F0561212B2C1}" type="presParOf" srcId="{B5FAC39A-446D-4A41-8143-2BC18A4263EB}" destId="{32A21594-0578-554F-920A-81AB1160A7A3}" srcOrd="2" destOrd="0" presId="urn:microsoft.com/office/officeart/2009/3/layout/FramedTextPicture"/>
    <dgm:cxn modelId="{E6C4B9FC-EA79-E04E-A5C5-A6CF80EC66A9}" type="presParOf" srcId="{B5FAC39A-446D-4A41-8143-2BC18A4263EB}" destId="{D9094C64-5D63-0341-B0BD-B92372942A31}" srcOrd="3" destOrd="0" presId="urn:microsoft.com/office/officeart/2009/3/layout/FramedTextPicture"/>
    <dgm:cxn modelId="{80141969-77BB-2D44-9555-BB332AF43C73}" type="presParOf" srcId="{B5FAC39A-446D-4A41-8143-2BC18A4263EB}" destId="{63EADA0A-6035-EB48-8C74-74255321A405}" srcOrd="4" destOrd="0" presId="urn:microsoft.com/office/officeart/2009/3/layout/FramedTextPicture"/>
    <dgm:cxn modelId="{91352373-2A0D-7D43-B922-E31CF97B737C}" type="presParOf" srcId="{B5FAC39A-446D-4A41-8143-2BC18A4263EB}" destId="{4C83C80A-1EDF-9C4F-AD14-9C08D920E48A}" srcOrd="5" destOrd="0" presId="urn:microsoft.com/office/officeart/2009/3/layout/FramedTextPi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64AC9-40D8-0C45-B3C1-967759F4CFCA}">
      <dsp:nvSpPr>
        <dsp:cNvPr id="0" name=""/>
        <dsp:cNvSpPr/>
      </dsp:nvSpPr>
      <dsp:spPr>
        <a:xfrm rot="10800000">
          <a:off x="1483660" y="1123"/>
          <a:ext cx="5137752" cy="7582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371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Introduction</a:t>
          </a:r>
        </a:p>
      </dsp:txBody>
      <dsp:txXfrm rot="10800000">
        <a:off x="1673225" y="1123"/>
        <a:ext cx="4948187" cy="758259"/>
      </dsp:txXfrm>
    </dsp:sp>
    <dsp:sp modelId="{AF025D9C-7A15-6043-9EBA-7A3225357AF9}">
      <dsp:nvSpPr>
        <dsp:cNvPr id="0" name=""/>
        <dsp:cNvSpPr/>
      </dsp:nvSpPr>
      <dsp:spPr>
        <a:xfrm>
          <a:off x="1104530" y="1123"/>
          <a:ext cx="758259" cy="75825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B21ED2-8887-304F-A985-B452A9BE7FBD}">
      <dsp:nvSpPr>
        <dsp:cNvPr id="0" name=""/>
        <dsp:cNvSpPr/>
      </dsp:nvSpPr>
      <dsp:spPr>
        <a:xfrm rot="10800000">
          <a:off x="1483660" y="985728"/>
          <a:ext cx="5137752" cy="7582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371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Data Description &amp; Visualization</a:t>
          </a:r>
        </a:p>
      </dsp:txBody>
      <dsp:txXfrm rot="10800000">
        <a:off x="1673225" y="985728"/>
        <a:ext cx="4948187" cy="758259"/>
      </dsp:txXfrm>
    </dsp:sp>
    <dsp:sp modelId="{88A94E6C-6AB7-C04E-B752-82E649DE3521}">
      <dsp:nvSpPr>
        <dsp:cNvPr id="0" name=""/>
        <dsp:cNvSpPr/>
      </dsp:nvSpPr>
      <dsp:spPr>
        <a:xfrm>
          <a:off x="1104530" y="985728"/>
          <a:ext cx="758259" cy="75825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F5E2A3-C804-1143-AFB6-D2C4D4503F80}">
      <dsp:nvSpPr>
        <dsp:cNvPr id="0" name=""/>
        <dsp:cNvSpPr/>
      </dsp:nvSpPr>
      <dsp:spPr>
        <a:xfrm rot="10800000">
          <a:off x="1483660" y="1970333"/>
          <a:ext cx="5137752" cy="7582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371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Predicting Variables</a:t>
          </a:r>
        </a:p>
      </dsp:txBody>
      <dsp:txXfrm rot="10800000">
        <a:off x="1673225" y="1970333"/>
        <a:ext cx="4948187" cy="758259"/>
      </dsp:txXfrm>
    </dsp:sp>
    <dsp:sp modelId="{33A1B328-90E3-2641-B30E-1DE7925AEC89}">
      <dsp:nvSpPr>
        <dsp:cNvPr id="0" name=""/>
        <dsp:cNvSpPr/>
      </dsp:nvSpPr>
      <dsp:spPr>
        <a:xfrm>
          <a:off x="1104530" y="1970333"/>
          <a:ext cx="758259" cy="75825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5AAFDB-4779-E642-A628-CE7F80F4C9DD}">
      <dsp:nvSpPr>
        <dsp:cNvPr id="0" name=""/>
        <dsp:cNvSpPr/>
      </dsp:nvSpPr>
      <dsp:spPr>
        <a:xfrm rot="10800000">
          <a:off x="1483660" y="2954939"/>
          <a:ext cx="5137752" cy="7582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371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Modeling Analysis</a:t>
          </a:r>
        </a:p>
      </dsp:txBody>
      <dsp:txXfrm rot="10800000">
        <a:off x="1673225" y="2954939"/>
        <a:ext cx="4948187" cy="758259"/>
      </dsp:txXfrm>
    </dsp:sp>
    <dsp:sp modelId="{3C41EC03-886E-D240-AD09-B45F48D7F1EA}">
      <dsp:nvSpPr>
        <dsp:cNvPr id="0" name=""/>
        <dsp:cNvSpPr/>
      </dsp:nvSpPr>
      <dsp:spPr>
        <a:xfrm>
          <a:off x="1104530" y="2954939"/>
          <a:ext cx="758259" cy="75825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6CE6AD-24E2-4647-B11E-A1ACB1084482}">
      <dsp:nvSpPr>
        <dsp:cNvPr id="0" name=""/>
        <dsp:cNvSpPr/>
      </dsp:nvSpPr>
      <dsp:spPr>
        <a:xfrm rot="10800000">
          <a:off x="1483660" y="3939544"/>
          <a:ext cx="5137752" cy="75825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371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Conclusion</a:t>
          </a:r>
        </a:p>
      </dsp:txBody>
      <dsp:txXfrm rot="10800000">
        <a:off x="1673225" y="3939544"/>
        <a:ext cx="4948187" cy="758259"/>
      </dsp:txXfrm>
    </dsp:sp>
    <dsp:sp modelId="{0064607B-B788-6740-869B-6B05BC3922D2}">
      <dsp:nvSpPr>
        <dsp:cNvPr id="0" name=""/>
        <dsp:cNvSpPr/>
      </dsp:nvSpPr>
      <dsp:spPr>
        <a:xfrm>
          <a:off x="1104530" y="3939544"/>
          <a:ext cx="758259" cy="758259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989643-CB98-CE4F-ADCA-1E63F1B1D363}">
      <dsp:nvSpPr>
        <dsp:cNvPr id="0" name=""/>
        <dsp:cNvSpPr/>
      </dsp:nvSpPr>
      <dsp:spPr>
        <a:xfrm rot="16200000">
          <a:off x="-1382064" y="1511998"/>
          <a:ext cx="5685919" cy="2915913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190500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Source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https://</a:t>
          </a:r>
          <a:r>
            <a:rPr lang="en-US" sz="2100" kern="1200" dirty="0" err="1"/>
            <a:t>www.kaggle.com</a:t>
          </a:r>
          <a:r>
            <a:rPr lang="en-US" sz="2100" kern="1200" dirty="0"/>
            <a:t>/</a:t>
          </a:r>
          <a:r>
            <a:rPr lang="en-US" sz="2100" kern="1200" dirty="0" err="1"/>
            <a:t>pavansubhasht</a:t>
          </a:r>
          <a:r>
            <a:rPr lang="en-US" sz="2100" kern="1200" dirty="0"/>
            <a:t>/</a:t>
          </a:r>
          <a:r>
            <a:rPr lang="en-US" sz="2100" kern="1200" dirty="0" err="1"/>
            <a:t>ibm</a:t>
          </a:r>
          <a:r>
            <a:rPr lang="en-US" sz="2100" kern="1200" dirty="0"/>
            <a:t>-</a:t>
          </a:r>
          <a:r>
            <a:rPr lang="en-US" sz="2100" kern="1200" dirty="0" err="1"/>
            <a:t>hr</a:t>
          </a:r>
          <a:r>
            <a:rPr lang="en-US" sz="2100" kern="1200" dirty="0"/>
            <a:t>-analytics-attrition-dataset/home</a:t>
          </a:r>
        </a:p>
      </dsp:txBody>
      <dsp:txXfrm rot="5400000">
        <a:off x="2939" y="1264179"/>
        <a:ext cx="2915913" cy="3411551"/>
      </dsp:txXfrm>
    </dsp:sp>
    <dsp:sp modelId="{C9F53885-9621-A64E-9E7C-83A3C0FF55AA}">
      <dsp:nvSpPr>
        <dsp:cNvPr id="0" name=""/>
        <dsp:cNvSpPr/>
      </dsp:nvSpPr>
      <dsp:spPr>
        <a:xfrm rot="16200000">
          <a:off x="2146682" y="1500374"/>
          <a:ext cx="5029202" cy="2939160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193443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Objective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Total include 35 variables and 1470 observations</a:t>
          </a:r>
        </a:p>
      </dsp:txBody>
      <dsp:txXfrm rot="5400000">
        <a:off x="3191703" y="1461193"/>
        <a:ext cx="2939160" cy="3017522"/>
      </dsp:txXfrm>
    </dsp:sp>
    <dsp:sp modelId="{B74B6AE2-EA73-324C-8301-7EBC5490D673}">
      <dsp:nvSpPr>
        <dsp:cNvPr id="0" name=""/>
        <dsp:cNvSpPr/>
      </dsp:nvSpPr>
      <dsp:spPr>
        <a:xfrm rot="16200000">
          <a:off x="5530183" y="1457664"/>
          <a:ext cx="4771648" cy="302458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193443" bIns="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Sample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b="0" i="0" u="none" kern="1200" dirty="0"/>
            <a:t>a random sample out of the total IBM employees within 3 departments for the previous year this data was collected.</a:t>
          </a:r>
          <a:endParaRPr lang="en-US" sz="2300" kern="1200" dirty="0"/>
        </a:p>
      </dsp:txBody>
      <dsp:txXfrm rot="5400000">
        <a:off x="6403717" y="1538460"/>
        <a:ext cx="3024581" cy="28629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8AA844-B592-D34D-8081-3F6F144B1266}">
      <dsp:nvSpPr>
        <dsp:cNvPr id="0" name=""/>
        <dsp:cNvSpPr/>
      </dsp:nvSpPr>
      <dsp:spPr>
        <a:xfrm>
          <a:off x="557632" y="0"/>
          <a:ext cx="7077044" cy="4228815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38000" b="-3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4B0AB7-CD6D-274E-927E-B4820C3B4C36}">
      <dsp:nvSpPr>
        <dsp:cNvPr id="0" name=""/>
        <dsp:cNvSpPr/>
      </dsp:nvSpPr>
      <dsp:spPr>
        <a:xfrm>
          <a:off x="7600847" y="2987148"/>
          <a:ext cx="2017047" cy="5662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accent5">
                  <a:lumMod val="50000"/>
                </a:schemeClr>
              </a:solidFill>
            </a:rPr>
            <a:t>Z Score</a:t>
          </a:r>
        </a:p>
      </dsp:txBody>
      <dsp:txXfrm>
        <a:off x="7600847" y="2987148"/>
        <a:ext cx="2017047" cy="566244"/>
      </dsp:txXfrm>
    </dsp:sp>
    <dsp:sp modelId="{32A21594-0578-554F-920A-81AB1160A7A3}">
      <dsp:nvSpPr>
        <dsp:cNvPr id="0" name=""/>
        <dsp:cNvSpPr/>
      </dsp:nvSpPr>
      <dsp:spPr>
        <a:xfrm>
          <a:off x="6837814" y="2774288"/>
          <a:ext cx="896204" cy="896435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094C64-5D63-0341-B0BD-B92372942A31}">
      <dsp:nvSpPr>
        <dsp:cNvPr id="0" name=""/>
        <dsp:cNvSpPr/>
      </dsp:nvSpPr>
      <dsp:spPr>
        <a:xfrm rot="5400000">
          <a:off x="9241471" y="2774404"/>
          <a:ext cx="896435" cy="896204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ADA0A-6035-EB48-8C74-74255321A405}">
      <dsp:nvSpPr>
        <dsp:cNvPr id="0" name=""/>
        <dsp:cNvSpPr/>
      </dsp:nvSpPr>
      <dsp:spPr>
        <a:xfrm rot="16200000">
          <a:off x="6837698" y="4841337"/>
          <a:ext cx="896435" cy="896204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3C80A-1EDF-9C4F-AD14-9C08D920E48A}">
      <dsp:nvSpPr>
        <dsp:cNvPr id="0" name=""/>
        <dsp:cNvSpPr/>
      </dsp:nvSpPr>
      <dsp:spPr>
        <a:xfrm rot="10800000">
          <a:off x="9241587" y="4841221"/>
          <a:ext cx="896204" cy="896435"/>
        </a:xfrm>
        <a:prstGeom prst="halfFrame">
          <a:avLst>
            <a:gd name="adj1" fmla="val 25770"/>
            <a:gd name="adj2" fmla="val 257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FramedTextPicture">
  <dgm:title val=""/>
  <dgm:desc val=""/>
  <dgm:catLst>
    <dgm:cat type="picture" pri="20000"/>
    <dgm:cat type="pictureconvert" pri="20000"/>
  </dgm:catLst>
  <dgm:samp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grDir" val="tL"/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primFontSz" for="des" ptType="node" op="equ" val="65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/>
          <dgm:chPref/>
        </dgm:varLst>
        <dgm:alg type="composite">
          <dgm:param type="ar" val="1.5179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4017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.3535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8688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.3535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8688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if>
          <dgm:else name="Name6">
            <dgm:constrLst>
              <dgm:constr type="l" for="ch" forName="Image" refType="w" fact="0.6144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0482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5153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5153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else>
        </dgm:choos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tlFrame" styleLbl="node1">
          <dgm:alg type="sp"/>
          <dgm:shape xmlns:r="http://schemas.openxmlformats.org/officeDocument/2006/relationships" type="halfFrame" r:blip="">
            <dgm:adjLst>
              <dgm:adj idx="1" val="0.2577"/>
              <dgm:adj idx="2" val="0.2577"/>
            </dgm:adjLst>
          </dgm:shape>
          <dgm:presOf/>
        </dgm:layoutNode>
        <dgm:layoutNode name="trFrame" styleLbl="node1">
          <dgm:alg type="sp"/>
          <dgm:shape xmlns:r="http://schemas.openxmlformats.org/officeDocument/2006/relationships" rot="90" type="halfFrame" r:blip="">
            <dgm:adjLst>
              <dgm:adj idx="1" val="0.2577"/>
              <dgm:adj idx="2" val="0.2577"/>
            </dgm:adjLst>
          </dgm:shape>
          <dgm:presOf/>
        </dgm:layoutNode>
        <dgm:layoutNode name="blFrame" styleLbl="node1">
          <dgm:alg type="sp"/>
          <dgm:shape xmlns:r="http://schemas.openxmlformats.org/officeDocument/2006/relationships" rot="270" type="halfFrame" r:blip="">
            <dgm:adjLst>
              <dgm:adj idx="1" val="0.2577"/>
              <dgm:adj idx="2" val="0.2577"/>
            </dgm:adjLst>
          </dgm:shape>
          <dgm:presOf/>
        </dgm:layoutNode>
        <dgm:layoutNode name="brFrame" styleLbl="node1">
          <dgm:alg type="sp"/>
          <dgm:shape xmlns:r="http://schemas.openxmlformats.org/officeDocument/2006/relationships" rot="180" type="halfFrame" r:blip="">
            <dgm:adjLst>
              <dgm:adj idx="1" val="0.2577"/>
              <dgm:adj idx="2" val="0.2577"/>
            </dgm:adjLst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0.19182</cdr:x>
      <cdr:y>0.08649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45CAAC71-3656-BB42-B932-2786D3FA1A87}"/>
            </a:ext>
          </a:extLst>
        </cdr:cNvPr>
        <cdr:cNvSpPr txBox="1"/>
      </cdr:nvSpPr>
      <cdr:spPr>
        <a:xfrm xmlns:a="http://schemas.openxmlformats.org/drawingml/2006/main">
          <a:off x="0" y="0"/>
          <a:ext cx="897821" cy="24622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r>
            <a:rPr lang="en-US" sz="1000" dirty="0">
              <a:latin typeface="微软雅黑" panose="020B0503020204020204" pitchFamily="34" charset="-122"/>
              <a:ea typeface="微软雅黑" panose="020B0503020204020204" pitchFamily="34" charset="-122"/>
            </a:rPr>
            <a:t>/person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0.02528</cdr:x>
      <cdr:y>0.03859</cdr:y>
    </cdr:from>
    <cdr:to>
      <cdr:x>0.18414</cdr:x>
      <cdr:y>0.09789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AB15CEEB-65C7-674C-83DF-A86A94F495B6}"/>
            </a:ext>
          </a:extLst>
        </cdr:cNvPr>
        <cdr:cNvSpPr txBox="1"/>
      </cdr:nvSpPr>
      <cdr:spPr>
        <a:xfrm xmlns:a="http://schemas.openxmlformats.org/drawingml/2006/main">
          <a:off x="104067" y="123225"/>
          <a:ext cx="653949" cy="18938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zh-CN" sz="1100" dirty="0"/>
            <a:t>/</a:t>
          </a:r>
          <a:r>
            <a:rPr lang="en-US" altLang="zh-CN" sz="1100" dirty="0" err="1"/>
            <a:t>personns</a:t>
          </a:r>
          <a:endParaRPr lang="en-US" sz="1100" dirty="0"/>
        </a:p>
      </cdr:txBody>
    </cdr:sp>
  </cdr:relSizeAnchor>
  <cdr:relSizeAnchor xmlns:cdr="http://schemas.openxmlformats.org/drawingml/2006/chartDrawing">
    <cdr:from>
      <cdr:x>0.84008</cdr:x>
      <cdr:y>0.90615</cdr:y>
    </cdr:from>
    <cdr:to>
      <cdr:x>0.98652</cdr:x>
      <cdr:y>0.98786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37E0CAC0-F89C-2745-91B2-F272D6299CF1}"/>
            </a:ext>
          </a:extLst>
        </cdr:cNvPr>
        <cdr:cNvSpPr txBox="1"/>
      </cdr:nvSpPr>
      <cdr:spPr>
        <a:xfrm xmlns:a="http://schemas.openxmlformats.org/drawingml/2006/main">
          <a:off x="4964155" y="2492881"/>
          <a:ext cx="865398" cy="22477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/>
            <a:t>Attrition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677623C-5396-894D-80CB-4318EE3922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61F7C0-9E0F-1042-B3F2-187BD13490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5D247-1DDC-BB40-8433-A4C8354FFBC5}" type="datetimeFigureOut">
              <a:rPr lang="en-US" smtClean="0"/>
              <a:t>2/24/19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4D98CD-E8EE-7344-95E9-193FE1D00A5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00F67-DA7B-7240-BA1A-8B5E0E32EB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CB857-7D98-7C4F-BA00-57276827BA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310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8861F-529F-4270-8DE9-84777EBAD0A1}" type="datetimeFigureOut">
              <a:rPr lang="zh-CN" altLang="en-US" smtClean="0"/>
              <a:t>2019/2/24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18F09-5854-43D5-BC8D-088631B89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0237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724479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62240" algn="l" defTabSz="724479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24479" algn="l" defTabSz="724479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086719" algn="l" defTabSz="724479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448958" algn="l" defTabSz="724479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11198" algn="l" defTabSz="724479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173437" algn="l" defTabSz="724479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535677" algn="l" defTabSz="724479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2897916" algn="l" defTabSz="724479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265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635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228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125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224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204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782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346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583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662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095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185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18F09-5854-43D5-BC8D-088631B89FE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925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1122623"/>
            <a:ext cx="10361851" cy="2388153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803" y="3602872"/>
            <a:ext cx="9142809" cy="1656146"/>
          </a:xfrm>
        </p:spPr>
        <p:txBody>
          <a:bodyPr/>
          <a:lstStyle>
            <a:lvl1pPr marL="0" indent="0" algn="ctr">
              <a:buNone/>
              <a:defRPr sz="1900"/>
            </a:lvl1pPr>
            <a:lvl2pPr marL="362240" indent="0" algn="ctr">
              <a:buNone/>
              <a:defRPr sz="1600"/>
            </a:lvl2pPr>
            <a:lvl3pPr marL="724479" indent="0" algn="ctr">
              <a:buNone/>
              <a:defRPr sz="1400"/>
            </a:lvl3pPr>
            <a:lvl4pPr marL="1086719" indent="0" algn="ctr">
              <a:buNone/>
              <a:defRPr sz="1300"/>
            </a:lvl4pPr>
            <a:lvl5pPr marL="1448958" indent="0" algn="ctr">
              <a:buNone/>
              <a:defRPr sz="1300"/>
            </a:lvl5pPr>
            <a:lvl6pPr marL="1811198" indent="0" algn="ctr">
              <a:buNone/>
              <a:defRPr sz="1300"/>
            </a:lvl6pPr>
            <a:lvl7pPr marL="2173437" indent="0" algn="ctr">
              <a:buNone/>
              <a:defRPr sz="1300"/>
            </a:lvl7pPr>
            <a:lvl8pPr marL="2535677" indent="0" algn="ctr">
              <a:buNone/>
              <a:defRPr sz="1300"/>
            </a:lvl8pPr>
            <a:lvl9pPr marL="2897916" indent="0" algn="ctr">
              <a:buNone/>
              <a:defRPr sz="13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34914" y="208010"/>
            <a:ext cx="2742843" cy="365210"/>
          </a:xfrm>
          <a:prstGeom prst="rect">
            <a:avLst/>
          </a:prstGeom>
        </p:spPr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0F6039A-1318-6143-8ED7-A3439331D6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434513" y="6357938"/>
            <a:ext cx="914400" cy="914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907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9480" y="6357825"/>
            <a:ext cx="2742843" cy="365210"/>
          </a:xfrm>
          <a:prstGeom prst="rect">
            <a:avLst/>
          </a:prstGeom>
        </p:spPr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00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766" y="365211"/>
            <a:ext cx="2628557" cy="581318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091" y="365211"/>
            <a:ext cx="7733293" cy="581318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9480" y="6357825"/>
            <a:ext cx="2742843" cy="365210"/>
          </a:xfrm>
          <a:prstGeom prst="rect">
            <a:avLst/>
          </a:prstGeom>
        </p:spPr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05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55378" y="-42975"/>
            <a:ext cx="2742843" cy="365210"/>
          </a:xfrm>
          <a:prstGeom prst="rect">
            <a:avLst/>
          </a:prstGeom>
        </p:spPr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99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742" y="1710137"/>
            <a:ext cx="10514232" cy="2853398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742" y="4590529"/>
            <a:ext cx="10514232" cy="1500534"/>
          </a:xfrm>
        </p:spPr>
        <p:txBody>
          <a:bodyPr/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362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2447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8671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44895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181119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17343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53567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289791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9480" y="6357825"/>
            <a:ext cx="2742843" cy="365210"/>
          </a:xfrm>
          <a:prstGeom prst="rect">
            <a:avLst/>
          </a:prstGeom>
        </p:spPr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5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092" y="1826049"/>
            <a:ext cx="5180926" cy="435234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397" y="1826049"/>
            <a:ext cx="5180926" cy="435234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9480" y="6357825"/>
            <a:ext cx="2742843" cy="365210"/>
          </a:xfrm>
          <a:prstGeom prst="rect">
            <a:avLst/>
          </a:prstGeom>
        </p:spPr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52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78" y="365212"/>
            <a:ext cx="10514232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81" y="1681552"/>
            <a:ext cx="5157115" cy="824104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2240" indent="0">
              <a:buNone/>
              <a:defRPr sz="1600" b="1"/>
            </a:lvl2pPr>
            <a:lvl3pPr marL="724479" indent="0">
              <a:buNone/>
              <a:defRPr sz="1400" b="1"/>
            </a:lvl3pPr>
            <a:lvl4pPr marL="1086719" indent="0">
              <a:buNone/>
              <a:defRPr sz="1300" b="1"/>
            </a:lvl4pPr>
            <a:lvl5pPr marL="1448958" indent="0">
              <a:buNone/>
              <a:defRPr sz="1300" b="1"/>
            </a:lvl5pPr>
            <a:lvl6pPr marL="1811198" indent="0">
              <a:buNone/>
              <a:defRPr sz="1300" b="1"/>
            </a:lvl6pPr>
            <a:lvl7pPr marL="2173437" indent="0">
              <a:buNone/>
              <a:defRPr sz="1300" b="1"/>
            </a:lvl7pPr>
            <a:lvl8pPr marL="2535677" indent="0">
              <a:buNone/>
              <a:defRPr sz="1300" b="1"/>
            </a:lvl8pPr>
            <a:lvl9pPr marL="2897916" indent="0">
              <a:buNone/>
              <a:defRPr sz="13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81" y="2505656"/>
            <a:ext cx="5157115" cy="36854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1399" y="1681552"/>
            <a:ext cx="5182514" cy="824104"/>
          </a:xfrm>
        </p:spPr>
        <p:txBody>
          <a:bodyPr anchor="b"/>
          <a:lstStyle>
            <a:lvl1pPr marL="0" indent="0">
              <a:buNone/>
              <a:defRPr sz="1900" b="1"/>
            </a:lvl1pPr>
            <a:lvl2pPr marL="362240" indent="0">
              <a:buNone/>
              <a:defRPr sz="1600" b="1"/>
            </a:lvl2pPr>
            <a:lvl3pPr marL="724479" indent="0">
              <a:buNone/>
              <a:defRPr sz="1400" b="1"/>
            </a:lvl3pPr>
            <a:lvl4pPr marL="1086719" indent="0">
              <a:buNone/>
              <a:defRPr sz="1300" b="1"/>
            </a:lvl4pPr>
            <a:lvl5pPr marL="1448958" indent="0">
              <a:buNone/>
              <a:defRPr sz="1300" b="1"/>
            </a:lvl5pPr>
            <a:lvl6pPr marL="1811198" indent="0">
              <a:buNone/>
              <a:defRPr sz="1300" b="1"/>
            </a:lvl6pPr>
            <a:lvl7pPr marL="2173437" indent="0">
              <a:buNone/>
              <a:defRPr sz="1300" b="1"/>
            </a:lvl7pPr>
            <a:lvl8pPr marL="2535677" indent="0">
              <a:buNone/>
              <a:defRPr sz="1300" b="1"/>
            </a:lvl8pPr>
            <a:lvl9pPr marL="2897916" indent="0">
              <a:buNone/>
              <a:defRPr sz="13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399" y="2505656"/>
            <a:ext cx="5182514" cy="368544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09480" y="6357825"/>
            <a:ext cx="2742843" cy="365210"/>
          </a:xfrm>
          <a:prstGeom prst="rect">
            <a:avLst/>
          </a:prstGeom>
        </p:spPr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20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09480" y="6357825"/>
            <a:ext cx="2742843" cy="365210"/>
          </a:xfrm>
          <a:prstGeom prst="rect">
            <a:avLst/>
          </a:prstGeom>
        </p:spPr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11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983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515" y="987656"/>
            <a:ext cx="6171396" cy="4874753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81" y="2057878"/>
            <a:ext cx="3931725" cy="3812470"/>
          </a:xfrm>
        </p:spPr>
        <p:txBody>
          <a:bodyPr/>
          <a:lstStyle>
            <a:lvl1pPr marL="0" indent="0">
              <a:buNone/>
              <a:defRPr sz="1300"/>
            </a:lvl1pPr>
            <a:lvl2pPr marL="362240" indent="0">
              <a:buNone/>
              <a:defRPr sz="1100"/>
            </a:lvl2pPr>
            <a:lvl3pPr marL="724479" indent="0">
              <a:buNone/>
              <a:defRPr sz="1000"/>
            </a:lvl3pPr>
            <a:lvl4pPr marL="1086719" indent="0">
              <a:buNone/>
              <a:defRPr sz="800"/>
            </a:lvl4pPr>
            <a:lvl5pPr marL="1448958" indent="0">
              <a:buNone/>
              <a:defRPr sz="800"/>
            </a:lvl5pPr>
            <a:lvl6pPr marL="1811198" indent="0">
              <a:buNone/>
              <a:defRPr sz="800"/>
            </a:lvl6pPr>
            <a:lvl7pPr marL="2173437" indent="0">
              <a:buNone/>
              <a:defRPr sz="800"/>
            </a:lvl7pPr>
            <a:lvl8pPr marL="2535677" indent="0">
              <a:buNone/>
              <a:defRPr sz="800"/>
            </a:lvl8pPr>
            <a:lvl9pPr marL="2897916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9480" y="6357825"/>
            <a:ext cx="2742843" cy="365210"/>
          </a:xfrm>
          <a:prstGeom prst="rect">
            <a:avLst/>
          </a:prstGeom>
        </p:spPr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23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81" y="457306"/>
            <a:ext cx="3931725" cy="1600571"/>
          </a:xfrm>
        </p:spPr>
        <p:txBody>
          <a:bodyPr anchor="b"/>
          <a:lstStyle>
            <a:lvl1pPr>
              <a:defRPr sz="2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2515" y="987656"/>
            <a:ext cx="6171396" cy="4874753"/>
          </a:xfrm>
        </p:spPr>
        <p:txBody>
          <a:bodyPr anchor="t"/>
          <a:lstStyle>
            <a:lvl1pPr marL="0" indent="0">
              <a:buNone/>
              <a:defRPr sz="2500"/>
            </a:lvl1pPr>
            <a:lvl2pPr marL="362240" indent="0">
              <a:buNone/>
              <a:defRPr sz="2200"/>
            </a:lvl2pPr>
            <a:lvl3pPr marL="724479" indent="0">
              <a:buNone/>
              <a:defRPr sz="1900"/>
            </a:lvl3pPr>
            <a:lvl4pPr marL="1086719" indent="0">
              <a:buNone/>
              <a:defRPr sz="1600"/>
            </a:lvl4pPr>
            <a:lvl5pPr marL="1448958" indent="0">
              <a:buNone/>
              <a:defRPr sz="1600"/>
            </a:lvl5pPr>
            <a:lvl6pPr marL="1811198" indent="0">
              <a:buNone/>
              <a:defRPr sz="1600"/>
            </a:lvl6pPr>
            <a:lvl7pPr marL="2173437" indent="0">
              <a:buNone/>
              <a:defRPr sz="1600"/>
            </a:lvl7pPr>
            <a:lvl8pPr marL="2535677" indent="0">
              <a:buNone/>
              <a:defRPr sz="1600"/>
            </a:lvl8pPr>
            <a:lvl9pPr marL="2897916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81" y="2057878"/>
            <a:ext cx="3931725" cy="3812470"/>
          </a:xfrm>
        </p:spPr>
        <p:txBody>
          <a:bodyPr/>
          <a:lstStyle>
            <a:lvl1pPr marL="0" indent="0">
              <a:buNone/>
              <a:defRPr sz="1300"/>
            </a:lvl1pPr>
            <a:lvl2pPr marL="362240" indent="0">
              <a:buNone/>
              <a:defRPr sz="1100"/>
            </a:lvl2pPr>
            <a:lvl3pPr marL="724479" indent="0">
              <a:buNone/>
              <a:defRPr sz="1000"/>
            </a:lvl3pPr>
            <a:lvl4pPr marL="1086719" indent="0">
              <a:buNone/>
              <a:defRPr sz="800"/>
            </a:lvl4pPr>
            <a:lvl5pPr marL="1448958" indent="0">
              <a:buNone/>
              <a:defRPr sz="800"/>
            </a:lvl5pPr>
            <a:lvl6pPr marL="1811198" indent="0">
              <a:buNone/>
              <a:defRPr sz="800"/>
            </a:lvl6pPr>
            <a:lvl7pPr marL="2173437" indent="0">
              <a:buNone/>
              <a:defRPr sz="800"/>
            </a:lvl7pPr>
            <a:lvl8pPr marL="2535677" indent="0">
              <a:buNone/>
              <a:defRPr sz="800"/>
            </a:lvl8pPr>
            <a:lvl9pPr marL="2897916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09480" y="6357825"/>
            <a:ext cx="2742843" cy="365210"/>
          </a:xfrm>
          <a:prstGeom prst="rect">
            <a:avLst/>
          </a:prstGeom>
        </p:spPr>
        <p:txBody>
          <a:bodyPr/>
          <a:lstStyle/>
          <a:p>
            <a:fld id="{93B9249D-033E-4043-BE27-F92B2E216FD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23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92" y="365212"/>
            <a:ext cx="10514232" cy="1325870"/>
          </a:xfrm>
          <a:prstGeom prst="rect">
            <a:avLst/>
          </a:prstGeom>
        </p:spPr>
        <p:txBody>
          <a:bodyPr vert="horz" lIns="72448" tIns="36224" rIns="72448" bIns="36224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92" y="1826049"/>
            <a:ext cx="10514232" cy="4352345"/>
          </a:xfrm>
          <a:prstGeom prst="rect">
            <a:avLst/>
          </a:prstGeom>
        </p:spPr>
        <p:txBody>
          <a:bodyPr vert="horz" lIns="72448" tIns="36224" rIns="72448" bIns="3622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093" y="6357825"/>
            <a:ext cx="2742843" cy="365210"/>
          </a:xfrm>
          <a:prstGeom prst="rect">
            <a:avLst/>
          </a:prstGeom>
        </p:spPr>
        <p:txBody>
          <a:bodyPr vert="horz" lIns="72448" tIns="36224" rIns="72448" bIns="36224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75" y="6357825"/>
            <a:ext cx="4114265" cy="365210"/>
          </a:xfrm>
          <a:prstGeom prst="rect">
            <a:avLst/>
          </a:prstGeom>
        </p:spPr>
        <p:txBody>
          <a:bodyPr vert="horz" lIns="72448" tIns="36224" rIns="72448" bIns="36224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126F97-9595-6C42-9CAB-BDCD1AFD55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34447" y="171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DFD75-445A-0F4E-A79B-655D38F42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21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hf hdr="0" ftr="0" dt="0"/>
  <p:txStyles>
    <p:titleStyle>
      <a:lvl1pPr algn="l" defTabSz="724479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1120" indent="-181120" algn="l" defTabSz="724479" rtl="0" eaLnBrk="1" latinLnBrk="0" hangingPunct="1">
        <a:lnSpc>
          <a:spcPct val="90000"/>
        </a:lnSpc>
        <a:spcBef>
          <a:spcPts val="792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43359" indent="-181120" algn="l" defTabSz="724479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05599" indent="-181120" algn="l" defTabSz="724479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67838" indent="-181120" algn="l" defTabSz="724479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630078" indent="-181120" algn="l" defTabSz="724479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992318" indent="-181120" algn="l" defTabSz="724479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354557" indent="-181120" algn="l" defTabSz="724479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16797" indent="-181120" algn="l" defTabSz="724479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079036" indent="-181120" algn="l" defTabSz="724479" rtl="0" eaLnBrk="1" latinLnBrk="0" hangingPunct="1">
        <a:lnSpc>
          <a:spcPct val="90000"/>
        </a:lnSpc>
        <a:spcBef>
          <a:spcPts val="396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44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62240" algn="l" defTabSz="7244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24479" algn="l" defTabSz="7244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86719" algn="l" defTabSz="7244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48958" algn="l" defTabSz="7244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11198" algn="l" defTabSz="7244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73437" algn="l" defTabSz="7244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35677" algn="l" defTabSz="7244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97916" algn="l" defTabSz="724479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2.tiff"/><Relationship Id="rId2" Type="http://schemas.openxmlformats.org/officeDocument/2006/relationships/diagramData" Target="../diagrams/data1.xml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microsoft.com/office/2014/relationships/chartEx" Target="../charts/chartEx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4/relationships/chartEx" Target="../charts/chartEx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15.png"/><Relationship Id="rId4" Type="http://schemas.microsoft.com/office/2014/relationships/chartEx" Target="../charts/chartEx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4" name="组合 243"/>
          <p:cNvGrpSpPr/>
          <p:nvPr/>
        </p:nvGrpSpPr>
        <p:grpSpPr>
          <a:xfrm>
            <a:off x="2076980" y="2236505"/>
            <a:ext cx="1290703" cy="235751"/>
            <a:chOff x="8971447" y="2172617"/>
            <a:chExt cx="759125" cy="568897"/>
          </a:xfrm>
        </p:grpSpPr>
        <p:sp>
          <p:nvSpPr>
            <p:cNvPr id="218" name="矩形 217"/>
            <p:cNvSpPr/>
            <p:nvPr/>
          </p:nvSpPr>
          <p:spPr>
            <a:xfrm>
              <a:off x="8971447" y="2172617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矩形 218"/>
            <p:cNvSpPr/>
            <p:nvPr/>
          </p:nvSpPr>
          <p:spPr>
            <a:xfrm>
              <a:off x="9312857" y="2172617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矩形 219"/>
            <p:cNvSpPr/>
            <p:nvPr/>
          </p:nvSpPr>
          <p:spPr>
            <a:xfrm>
              <a:off x="9522704" y="2172617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矩形 220"/>
            <p:cNvSpPr/>
            <p:nvPr/>
          </p:nvSpPr>
          <p:spPr>
            <a:xfrm>
              <a:off x="9692788" y="2172617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5" name="TextBox 42"/>
          <p:cNvSpPr txBox="1"/>
          <p:nvPr/>
        </p:nvSpPr>
        <p:spPr>
          <a:xfrm>
            <a:off x="1924580" y="2669295"/>
            <a:ext cx="81784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IBM Attrition Analysis</a:t>
            </a:r>
          </a:p>
        </p:txBody>
      </p:sp>
      <p:sp>
        <p:nvSpPr>
          <p:cNvPr id="31" name="圆角矩形 30"/>
          <p:cNvSpPr/>
          <p:nvPr/>
        </p:nvSpPr>
        <p:spPr bwMode="auto">
          <a:xfrm>
            <a:off x="1328742" y="2078761"/>
            <a:ext cx="566074" cy="551241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38" name="圆角矩形 37"/>
          <p:cNvSpPr/>
          <p:nvPr/>
        </p:nvSpPr>
        <p:spPr bwMode="auto">
          <a:xfrm>
            <a:off x="1016489" y="2752273"/>
            <a:ext cx="413206" cy="394327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1067476" y="1817496"/>
            <a:ext cx="435442" cy="4354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12614" y="4589681"/>
            <a:ext cx="44606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Apurva Sharma</a:t>
            </a:r>
          </a:p>
          <a:p>
            <a:pPr algn="r"/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Shaojie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Zhang</a:t>
            </a:r>
          </a:p>
          <a:p>
            <a:pPr algn="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Jiaming Guo</a:t>
            </a:r>
          </a:p>
          <a:p>
            <a:pPr algn="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Srinivas Reddy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Pachika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Wenqi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 Wu</a:t>
            </a:r>
          </a:p>
          <a:p>
            <a:pPr algn="r"/>
            <a:endParaRPr lang="zh-CN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471751-C2AC-FA46-BFBC-2E123753B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0273" y="400579"/>
            <a:ext cx="1570135" cy="683769"/>
          </a:xfrm>
          <a:prstGeom prst="rect">
            <a:avLst/>
          </a:prstGeom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47BD75B7-3D67-E946-9C9C-41D0FB26968F}"/>
              </a:ext>
            </a:extLst>
          </p:cNvPr>
          <p:cNvSpPr txBox="1">
            <a:spLocks/>
          </p:cNvSpPr>
          <p:nvPr/>
        </p:nvSpPr>
        <p:spPr>
          <a:xfrm>
            <a:off x="11330378" y="6413581"/>
            <a:ext cx="2742843" cy="36521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 smtClean="0"/>
              <a:pPr/>
              <a:t>1</a:t>
            </a:fld>
            <a:endParaRPr lang="zh-CN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1FE994-C1CD-4E9F-9D82-FB46CC0F46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9" y="4468174"/>
            <a:ext cx="4567601" cy="239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5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0000000-0008-0000-0000-000009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3563352"/>
              </p:ext>
            </p:extLst>
          </p:nvPr>
        </p:nvGraphicFramePr>
        <p:xfrm>
          <a:off x="7262966" y="3810715"/>
          <a:ext cx="4680538" cy="28469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6AFD3237-4DF2-374A-9585-3A2A751F01BD}"/>
              </a:ext>
            </a:extLst>
          </p:cNvPr>
          <p:cNvGrpSpPr/>
          <p:nvPr/>
        </p:nvGrpSpPr>
        <p:grpSpPr>
          <a:xfrm>
            <a:off x="6622" y="237369"/>
            <a:ext cx="12190413" cy="733559"/>
            <a:chOff x="-1" y="231838"/>
            <a:chExt cx="12190413" cy="733559"/>
          </a:xfrm>
        </p:grpSpPr>
        <p:grpSp>
          <p:nvGrpSpPr>
            <p:cNvPr id="9" name="组合 22">
              <a:extLst>
                <a:ext uri="{FF2B5EF4-FFF2-40B4-BE49-F238E27FC236}">
                  <a16:creationId xmlns:a16="http://schemas.microsoft.com/office/drawing/2014/main" id="{4BAC8778-C163-FC4B-8E51-AF77447FA9E7}"/>
                </a:ext>
              </a:extLst>
            </p:cNvPr>
            <p:cNvGrpSpPr/>
            <p:nvPr/>
          </p:nvGrpSpPr>
          <p:grpSpPr>
            <a:xfrm>
              <a:off x="0" y="231838"/>
              <a:ext cx="759125" cy="693420"/>
              <a:chOff x="0" y="532828"/>
              <a:chExt cx="759125" cy="568897"/>
            </a:xfrm>
          </p:grpSpPr>
          <p:sp>
            <p:nvSpPr>
              <p:cNvPr id="15" name="矩形 23">
                <a:extLst>
                  <a:ext uri="{FF2B5EF4-FFF2-40B4-BE49-F238E27FC236}">
                    <a16:creationId xmlns:a16="http://schemas.microsoft.com/office/drawing/2014/main" id="{3F320733-4FC5-9D43-AB4C-970F5A736ABD}"/>
                  </a:ext>
                </a:extLst>
              </p:cNvPr>
              <p:cNvSpPr/>
              <p:nvPr/>
            </p:nvSpPr>
            <p:spPr>
              <a:xfrm>
                <a:off x="0" y="532828"/>
                <a:ext cx="238791" cy="568897"/>
              </a:xfrm>
              <a:prstGeom prst="rect">
                <a:avLst/>
              </a:prstGeom>
              <a:solidFill>
                <a:srgbClr val="66BF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24">
                <a:extLst>
                  <a:ext uri="{FF2B5EF4-FFF2-40B4-BE49-F238E27FC236}">
                    <a16:creationId xmlns:a16="http://schemas.microsoft.com/office/drawing/2014/main" id="{0495CDBF-7096-F943-BFC6-E7E8DAF3CB8F}"/>
                  </a:ext>
                </a:extLst>
              </p:cNvPr>
              <p:cNvSpPr/>
              <p:nvPr/>
            </p:nvSpPr>
            <p:spPr>
              <a:xfrm>
                <a:off x="341410" y="532828"/>
                <a:ext cx="107228" cy="568897"/>
              </a:xfrm>
              <a:prstGeom prst="rect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25">
                <a:extLst>
                  <a:ext uri="{FF2B5EF4-FFF2-40B4-BE49-F238E27FC236}">
                    <a16:creationId xmlns:a16="http://schemas.microsoft.com/office/drawing/2014/main" id="{39458EBB-3FF9-884D-8293-4983A07A7D1D}"/>
                  </a:ext>
                </a:extLst>
              </p:cNvPr>
              <p:cNvSpPr/>
              <p:nvPr/>
            </p:nvSpPr>
            <p:spPr>
              <a:xfrm>
                <a:off x="551257" y="532828"/>
                <a:ext cx="67464" cy="568897"/>
              </a:xfrm>
              <a:prstGeom prst="rect">
                <a:avLst/>
              </a:prstGeom>
              <a:solidFill>
                <a:srgbClr val="FBC7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26">
                <a:extLst>
                  <a:ext uri="{FF2B5EF4-FFF2-40B4-BE49-F238E27FC236}">
                    <a16:creationId xmlns:a16="http://schemas.microsoft.com/office/drawing/2014/main" id="{A26808F9-7EE8-F14D-9B5D-7DAACAFAC741}"/>
                  </a:ext>
                </a:extLst>
              </p:cNvPr>
              <p:cNvSpPr/>
              <p:nvPr/>
            </p:nvSpPr>
            <p:spPr>
              <a:xfrm>
                <a:off x="721341" y="532828"/>
                <a:ext cx="37784" cy="568897"/>
              </a:xfrm>
              <a:prstGeom prst="rect">
                <a:avLst/>
              </a:prstGeom>
              <a:solidFill>
                <a:srgbClr val="FC6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28">
              <a:extLst>
                <a:ext uri="{FF2B5EF4-FFF2-40B4-BE49-F238E27FC236}">
                  <a16:creationId xmlns:a16="http://schemas.microsoft.com/office/drawing/2014/main" id="{4B9546F0-9923-5B49-8A95-77F65DC7C7ED}"/>
                </a:ext>
              </a:extLst>
            </p:cNvPr>
            <p:cNvGrpSpPr/>
            <p:nvPr/>
          </p:nvGrpSpPr>
          <p:grpSpPr>
            <a:xfrm>
              <a:off x="-1" y="919678"/>
              <a:ext cx="12190413" cy="45719"/>
              <a:chOff x="0" y="532828"/>
              <a:chExt cx="759125" cy="568897"/>
            </a:xfrm>
          </p:grpSpPr>
          <p:sp>
            <p:nvSpPr>
              <p:cNvPr id="11" name="矩形 29">
                <a:extLst>
                  <a:ext uri="{FF2B5EF4-FFF2-40B4-BE49-F238E27FC236}">
                    <a16:creationId xmlns:a16="http://schemas.microsoft.com/office/drawing/2014/main" id="{777CFAE0-F66D-E146-88FE-0EAFC5D4739F}"/>
                  </a:ext>
                </a:extLst>
              </p:cNvPr>
              <p:cNvSpPr/>
              <p:nvPr/>
            </p:nvSpPr>
            <p:spPr>
              <a:xfrm>
                <a:off x="0" y="532828"/>
                <a:ext cx="238791" cy="568897"/>
              </a:xfrm>
              <a:prstGeom prst="rect">
                <a:avLst/>
              </a:prstGeom>
              <a:solidFill>
                <a:srgbClr val="66BF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33">
                <a:extLst>
                  <a:ext uri="{FF2B5EF4-FFF2-40B4-BE49-F238E27FC236}">
                    <a16:creationId xmlns:a16="http://schemas.microsoft.com/office/drawing/2014/main" id="{CFDC9E38-7F34-E447-8C1A-D5D64D792AF3}"/>
                  </a:ext>
                </a:extLst>
              </p:cNvPr>
              <p:cNvSpPr/>
              <p:nvPr/>
            </p:nvSpPr>
            <p:spPr>
              <a:xfrm>
                <a:off x="238791" y="532828"/>
                <a:ext cx="209847" cy="568897"/>
              </a:xfrm>
              <a:prstGeom prst="rect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34">
                <a:extLst>
                  <a:ext uri="{FF2B5EF4-FFF2-40B4-BE49-F238E27FC236}">
                    <a16:creationId xmlns:a16="http://schemas.microsoft.com/office/drawing/2014/main" id="{6E85E67C-FC92-EA4A-8F4C-9AD3C060D68A}"/>
                  </a:ext>
                </a:extLst>
              </p:cNvPr>
              <p:cNvSpPr/>
              <p:nvPr/>
            </p:nvSpPr>
            <p:spPr>
              <a:xfrm>
                <a:off x="448638" y="532828"/>
                <a:ext cx="170083" cy="568897"/>
              </a:xfrm>
              <a:prstGeom prst="rect">
                <a:avLst/>
              </a:prstGeom>
              <a:solidFill>
                <a:srgbClr val="FBC7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35">
                <a:extLst>
                  <a:ext uri="{FF2B5EF4-FFF2-40B4-BE49-F238E27FC236}">
                    <a16:creationId xmlns:a16="http://schemas.microsoft.com/office/drawing/2014/main" id="{D046DA47-04BE-D64A-AAC9-7905BD7964CD}"/>
                  </a:ext>
                </a:extLst>
              </p:cNvPr>
              <p:cNvSpPr/>
              <p:nvPr/>
            </p:nvSpPr>
            <p:spPr>
              <a:xfrm>
                <a:off x="616871" y="532828"/>
                <a:ext cx="142254" cy="568897"/>
              </a:xfrm>
              <a:prstGeom prst="rect">
                <a:avLst/>
              </a:prstGeom>
              <a:solidFill>
                <a:srgbClr val="FC6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C924359-E64C-8442-893C-B66361A8098B}"/>
              </a:ext>
            </a:extLst>
          </p:cNvPr>
          <p:cNvSpPr txBox="1"/>
          <p:nvPr/>
        </p:nvSpPr>
        <p:spPr>
          <a:xfrm>
            <a:off x="543527" y="8004212"/>
            <a:ext cx="60560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Cross Group Bar Chart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00000000-0008-0000-0000-00000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1322964"/>
              </p:ext>
            </p:extLst>
          </p:nvPr>
        </p:nvGraphicFramePr>
        <p:xfrm>
          <a:off x="2657596" y="3480287"/>
          <a:ext cx="4116623" cy="3193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AB315177-9857-234D-9B95-53E196F7B540}"/>
              </a:ext>
            </a:extLst>
          </p:cNvPr>
          <p:cNvSpPr txBox="1">
            <a:spLocks/>
          </p:cNvSpPr>
          <p:nvPr/>
        </p:nvSpPr>
        <p:spPr>
          <a:xfrm>
            <a:off x="11330378" y="6413581"/>
            <a:ext cx="2742843" cy="36521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49876D8-6F75-1F45-9150-60CDFF91B7DB}"/>
              </a:ext>
            </a:extLst>
          </p:cNvPr>
          <p:cNvSpPr txBox="1"/>
          <p:nvPr/>
        </p:nvSpPr>
        <p:spPr>
          <a:xfrm>
            <a:off x="5857052" y="657079"/>
            <a:ext cx="4078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dirty="0"/>
              <a:t>Data Visualization</a:t>
            </a:r>
          </a:p>
        </p:txBody>
      </p:sp>
      <p:sp>
        <p:nvSpPr>
          <p:cNvPr id="61" name="文本框 5"/>
          <p:cNvSpPr txBox="1"/>
          <p:nvPr/>
        </p:nvSpPr>
        <p:spPr>
          <a:xfrm>
            <a:off x="721340" y="337498"/>
            <a:ext cx="521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3000" dirty="0"/>
              <a:t>Description &amp; Visualization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3072277" y="1746990"/>
            <a:ext cx="3898603" cy="1589709"/>
            <a:chOff x="7775819" y="1147232"/>
            <a:chExt cx="3443569" cy="1364326"/>
          </a:xfrm>
        </p:grpSpPr>
        <p:grpSp>
          <p:nvGrpSpPr>
            <p:cNvPr id="53" name="Group 52"/>
            <p:cNvGrpSpPr/>
            <p:nvPr/>
          </p:nvGrpSpPr>
          <p:grpSpPr>
            <a:xfrm>
              <a:off x="8130429" y="1202930"/>
              <a:ext cx="3088959" cy="1291097"/>
              <a:chOff x="8130429" y="1202930"/>
              <a:chExt cx="3088959" cy="1291097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E17F5A0-F1B1-A740-BEAD-2AB90A3DA1B5}"/>
                  </a:ext>
                </a:extLst>
              </p:cNvPr>
              <p:cNvSpPr txBox="1"/>
              <p:nvPr/>
            </p:nvSpPr>
            <p:spPr>
              <a:xfrm>
                <a:off x="8130429" y="2186250"/>
                <a:ext cx="12941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solidFill>
                      <a:schemeClr val="accent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:r>
                  <a:rPr lang="en-US" b="1" dirty="0"/>
                  <a:t>No: 10%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E17F5A0-F1B1-A740-BEAD-2AB90A3DA1B5}"/>
                  </a:ext>
                </a:extLst>
              </p:cNvPr>
              <p:cNvSpPr txBox="1"/>
              <p:nvPr/>
            </p:nvSpPr>
            <p:spPr>
              <a:xfrm>
                <a:off x="9925201" y="1202930"/>
                <a:ext cx="12941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>
                  <a:defRPr>
                    <a:solidFill>
                      <a:schemeClr val="accent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defRPr>
                </a:lvl1pPr>
              </a:lstStyle>
              <a:p>
                <a:r>
                  <a:rPr lang="en-US" sz="1800" b="1" dirty="0"/>
                  <a:t>Yes: </a:t>
                </a:r>
                <a:r>
                  <a:rPr lang="en-US" sz="1800" b="1" dirty="0">
                    <a:solidFill>
                      <a:srgbClr val="E27100"/>
                    </a:solidFill>
                  </a:rPr>
                  <a:t>31</a:t>
                </a:r>
                <a:r>
                  <a:rPr lang="en-US" sz="1800" b="1" dirty="0"/>
                  <a:t>%</a:t>
                </a:r>
              </a:p>
            </p:txBody>
          </p:sp>
          <p:cxnSp>
            <p:nvCxnSpPr>
              <p:cNvPr id="50" name="Straight Arrow Connector 49"/>
              <p:cNvCxnSpPr>
                <a:stCxn id="28" idx="0"/>
                <a:endCxn id="46" idx="1"/>
              </p:cNvCxnSpPr>
              <p:nvPr/>
            </p:nvCxnSpPr>
            <p:spPr>
              <a:xfrm flipV="1">
                <a:off x="8777523" y="1387596"/>
                <a:ext cx="1147678" cy="79865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Arrow Connector 69"/>
            <p:cNvCxnSpPr/>
            <p:nvPr/>
          </p:nvCxnSpPr>
          <p:spPr>
            <a:xfrm flipH="1" flipV="1">
              <a:off x="8130429" y="1147232"/>
              <a:ext cx="1" cy="1364326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 rot="16200000">
              <a:off x="7247546" y="1675506"/>
              <a:ext cx="13643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Attrition Rate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E49876D8-6F75-1F45-9150-60CDFF91B7DB}"/>
              </a:ext>
            </a:extLst>
          </p:cNvPr>
          <p:cNvSpPr txBox="1"/>
          <p:nvPr/>
        </p:nvSpPr>
        <p:spPr>
          <a:xfrm>
            <a:off x="780286" y="1223732"/>
            <a:ext cx="407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sz="1800" b="1" dirty="0"/>
              <a:t>3. Cross Group Comparison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7167146" y="1559890"/>
            <a:ext cx="4808401" cy="2111606"/>
            <a:chOff x="7199034" y="1500279"/>
            <a:chExt cx="4808401" cy="2111606"/>
          </a:xfrm>
        </p:grpSpPr>
        <p:grpSp>
          <p:nvGrpSpPr>
            <p:cNvPr id="68" name="Group 67"/>
            <p:cNvGrpSpPr/>
            <p:nvPr/>
          </p:nvGrpSpPr>
          <p:grpSpPr>
            <a:xfrm>
              <a:off x="7199034" y="1500279"/>
              <a:ext cx="4808401" cy="2111606"/>
              <a:chOff x="623345" y="933552"/>
              <a:chExt cx="5121047" cy="1925686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1044150" y="933552"/>
                <a:ext cx="4339560" cy="1500925"/>
                <a:chOff x="1057717" y="1069275"/>
                <a:chExt cx="4339560" cy="1500925"/>
              </a:xfrm>
            </p:grpSpPr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E17F5A0-F1B1-A740-BEAD-2AB90A3DA1B5}"/>
                    </a:ext>
                  </a:extLst>
                </p:cNvPr>
                <p:cNvSpPr txBox="1"/>
                <p:nvPr/>
              </p:nvSpPr>
              <p:spPr>
                <a:xfrm>
                  <a:off x="1057717" y="1069275"/>
                  <a:ext cx="793828" cy="3368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>
                      <a:solidFill>
                        <a:schemeClr val="accent1">
                          <a:lumMod val="5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defRPr>
                  </a:lvl1pPr>
                </a:lstStyle>
                <a:p>
                  <a:r>
                    <a:rPr lang="en-US" sz="1800" b="1" dirty="0"/>
                    <a:t>23%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E17F5A0-F1B1-A740-BEAD-2AB90A3DA1B5}"/>
                    </a:ext>
                  </a:extLst>
                </p:cNvPr>
                <p:cNvSpPr txBox="1"/>
                <p:nvPr/>
              </p:nvSpPr>
              <p:spPr>
                <a:xfrm>
                  <a:off x="2296368" y="1724367"/>
                  <a:ext cx="7288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>
                      <a:solidFill>
                        <a:schemeClr val="accent1">
                          <a:lumMod val="5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defRPr>
                  </a:lvl1pPr>
                </a:lstStyle>
                <a:p>
                  <a:r>
                    <a:rPr lang="en-US" sz="1800" b="1" dirty="0"/>
                    <a:t>16%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E17F5A0-F1B1-A740-BEAD-2AB90A3DA1B5}"/>
                    </a:ext>
                  </a:extLst>
                </p:cNvPr>
                <p:cNvSpPr txBox="1"/>
                <p:nvPr/>
              </p:nvSpPr>
              <p:spPr>
                <a:xfrm>
                  <a:off x="3299226" y="1731699"/>
                  <a:ext cx="7288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>
                      <a:solidFill>
                        <a:schemeClr val="accent1">
                          <a:lumMod val="5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defRPr>
                  </a:lvl1pPr>
                </a:lstStyle>
                <a:p>
                  <a:r>
                    <a:rPr lang="en-US" sz="1800" b="1" dirty="0"/>
                    <a:t>17%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E17F5A0-F1B1-A740-BEAD-2AB90A3DA1B5}"/>
                    </a:ext>
                  </a:extLst>
                </p:cNvPr>
                <p:cNvSpPr txBox="1"/>
                <p:nvPr/>
              </p:nvSpPr>
              <p:spPr>
                <a:xfrm>
                  <a:off x="4668445" y="2200868"/>
                  <a:ext cx="7288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>
                    <a:defRPr>
                      <a:solidFill>
                        <a:schemeClr val="accent1">
                          <a:lumMod val="5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defRPr>
                  </a:lvl1pPr>
                </a:lstStyle>
                <a:p>
                  <a:r>
                    <a:rPr lang="en-US" sz="1800" b="1" dirty="0"/>
                    <a:t>11%</a:t>
                  </a:r>
                </a:p>
              </p:txBody>
            </p:sp>
            <p:grpSp>
              <p:nvGrpSpPr>
                <p:cNvPr id="51" name="Group 50"/>
                <p:cNvGrpSpPr/>
                <p:nvPr/>
              </p:nvGrpSpPr>
              <p:grpSpPr>
                <a:xfrm>
                  <a:off x="1851545" y="1237682"/>
                  <a:ext cx="3181316" cy="963186"/>
                  <a:chOff x="1851545" y="1237682"/>
                  <a:chExt cx="3181316" cy="963186"/>
                </a:xfrm>
              </p:grpSpPr>
              <p:cxnSp>
                <p:nvCxnSpPr>
                  <p:cNvPr id="40" name="Straight Arrow Connector 39"/>
                  <p:cNvCxnSpPr>
                    <a:stCxn id="29" idx="3"/>
                    <a:endCxn id="30" idx="0"/>
                  </p:cNvCxnSpPr>
                  <p:nvPr/>
                </p:nvCxnSpPr>
                <p:spPr>
                  <a:xfrm>
                    <a:off x="1851545" y="1237682"/>
                    <a:ext cx="809239" cy="486685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Straight Arrow Connector 41"/>
                  <p:cNvCxnSpPr>
                    <a:stCxn id="30" idx="0"/>
                  </p:cNvCxnSpPr>
                  <p:nvPr/>
                </p:nvCxnSpPr>
                <p:spPr>
                  <a:xfrm>
                    <a:off x="2660784" y="1724367"/>
                    <a:ext cx="1158243" cy="7332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Straight Arrow Connector 43"/>
                  <p:cNvCxnSpPr>
                    <a:endCxn id="32" idx="0"/>
                  </p:cNvCxnSpPr>
                  <p:nvPr/>
                </p:nvCxnSpPr>
                <p:spPr>
                  <a:xfrm>
                    <a:off x="3780598" y="1738219"/>
                    <a:ext cx="1252263" cy="462649"/>
                  </a:xfrm>
                  <a:prstGeom prst="straightConnector1">
                    <a:avLst/>
                  </a:prstGeom>
                  <a:ln w="38100"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55" name="Straight Arrow Connector 54"/>
              <p:cNvCxnSpPr/>
              <p:nvPr/>
            </p:nvCxnSpPr>
            <p:spPr>
              <a:xfrm>
                <a:off x="1209368" y="2553920"/>
                <a:ext cx="4535024" cy="2803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Box 58"/>
              <p:cNvSpPr txBox="1"/>
              <p:nvPr/>
            </p:nvSpPr>
            <p:spPr>
              <a:xfrm>
                <a:off x="2262517" y="2522424"/>
                <a:ext cx="1557337" cy="336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Satisfaction</a:t>
                </a:r>
              </a:p>
            </p:txBody>
          </p:sp>
          <p:sp>
            <p:nvSpPr>
              <p:cNvPr id="62" name="Down Arrow 61"/>
              <p:cNvSpPr/>
              <p:nvPr/>
            </p:nvSpPr>
            <p:spPr>
              <a:xfrm rot="13102359">
                <a:off x="3904278" y="2621088"/>
                <a:ext cx="183948" cy="187859"/>
              </a:xfrm>
              <a:prstGeom prst="downArrow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Down Arrow 62"/>
              <p:cNvSpPr/>
              <p:nvPr/>
            </p:nvSpPr>
            <p:spPr>
              <a:xfrm rot="13102359">
                <a:off x="4234164" y="2628983"/>
                <a:ext cx="183948" cy="187859"/>
              </a:xfrm>
              <a:prstGeom prst="downArrow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Down Arrow 63"/>
              <p:cNvSpPr/>
              <p:nvPr/>
            </p:nvSpPr>
            <p:spPr>
              <a:xfrm rot="13102359">
                <a:off x="4564064" y="2636877"/>
                <a:ext cx="183948" cy="187859"/>
              </a:xfrm>
              <a:prstGeom prst="downArrow">
                <a:avLst/>
              </a:prstGeom>
              <a:ln/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5" name="Straight Arrow Connector 64"/>
              <p:cNvCxnSpPr/>
              <p:nvPr/>
            </p:nvCxnSpPr>
            <p:spPr>
              <a:xfrm flipV="1">
                <a:off x="1044150" y="970928"/>
                <a:ext cx="0" cy="1263135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/>
              <p:cNvSpPr txBox="1"/>
              <p:nvPr/>
            </p:nvSpPr>
            <p:spPr>
              <a:xfrm rot="16200000">
                <a:off x="95072" y="1577785"/>
                <a:ext cx="136432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Attrition Rate</a:t>
                </a:r>
              </a:p>
            </p:txBody>
          </p:sp>
        </p:grpSp>
        <p:cxnSp>
          <p:nvCxnSpPr>
            <p:cNvPr id="80" name="Straight Arrow Connector 79"/>
            <p:cNvCxnSpPr/>
            <p:nvPr/>
          </p:nvCxnSpPr>
          <p:spPr>
            <a:xfrm>
              <a:off x="8339512" y="1673098"/>
              <a:ext cx="2987093" cy="1068026"/>
            </a:xfrm>
            <a:prstGeom prst="straightConnector1">
              <a:avLst/>
            </a:prstGeom>
            <a:ln w="28575">
              <a:solidFill>
                <a:srgbClr val="E271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1407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230FDAE-3AC2-214A-8EE0-65EFAC9475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1194982"/>
              </p:ext>
            </p:extLst>
          </p:nvPr>
        </p:nvGraphicFramePr>
        <p:xfrm>
          <a:off x="265471" y="1120876"/>
          <a:ext cx="11516798" cy="5738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C8B7E-62F2-2342-A1C5-FFD3BBA5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D6FE9FD7-1E34-E143-A89D-D4289AA9B331}"/>
              </a:ext>
            </a:extLst>
          </p:cNvPr>
          <p:cNvSpPr txBox="1">
            <a:spLocks/>
          </p:cNvSpPr>
          <p:nvPr/>
        </p:nvSpPr>
        <p:spPr>
          <a:xfrm>
            <a:off x="11330378" y="6413581"/>
            <a:ext cx="2742843" cy="36521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3" name="Right Arrow 2"/>
          <p:cNvSpPr/>
          <p:nvPr/>
        </p:nvSpPr>
        <p:spPr>
          <a:xfrm rot="5400000">
            <a:off x="8449082" y="4743355"/>
            <a:ext cx="586054" cy="390832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58996" y="5397918"/>
            <a:ext cx="28316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99% </a:t>
            </a:r>
            <a:r>
              <a:rPr lang="en-US" sz="3000" dirty="0" err="1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Winsorization</a:t>
            </a:r>
            <a:endParaRPr lang="en-US" sz="3000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AFD3237-4DF2-374A-9585-3A2A751F01BD}"/>
              </a:ext>
            </a:extLst>
          </p:cNvPr>
          <p:cNvGrpSpPr/>
          <p:nvPr/>
        </p:nvGrpSpPr>
        <p:grpSpPr>
          <a:xfrm>
            <a:off x="6622" y="237369"/>
            <a:ext cx="12190413" cy="733559"/>
            <a:chOff x="-1" y="231838"/>
            <a:chExt cx="12190413" cy="733559"/>
          </a:xfrm>
        </p:grpSpPr>
        <p:grpSp>
          <p:nvGrpSpPr>
            <p:cNvPr id="10" name="组合 22">
              <a:extLst>
                <a:ext uri="{FF2B5EF4-FFF2-40B4-BE49-F238E27FC236}">
                  <a16:creationId xmlns:a16="http://schemas.microsoft.com/office/drawing/2014/main" id="{4BAC8778-C163-FC4B-8E51-AF77447FA9E7}"/>
                </a:ext>
              </a:extLst>
            </p:cNvPr>
            <p:cNvGrpSpPr/>
            <p:nvPr/>
          </p:nvGrpSpPr>
          <p:grpSpPr>
            <a:xfrm>
              <a:off x="0" y="231838"/>
              <a:ext cx="759125" cy="693420"/>
              <a:chOff x="0" y="532828"/>
              <a:chExt cx="759125" cy="568897"/>
            </a:xfrm>
          </p:grpSpPr>
          <p:sp>
            <p:nvSpPr>
              <p:cNvPr id="16" name="矩形 23">
                <a:extLst>
                  <a:ext uri="{FF2B5EF4-FFF2-40B4-BE49-F238E27FC236}">
                    <a16:creationId xmlns:a16="http://schemas.microsoft.com/office/drawing/2014/main" id="{3F320733-4FC5-9D43-AB4C-970F5A736ABD}"/>
                  </a:ext>
                </a:extLst>
              </p:cNvPr>
              <p:cNvSpPr/>
              <p:nvPr/>
            </p:nvSpPr>
            <p:spPr>
              <a:xfrm>
                <a:off x="0" y="532828"/>
                <a:ext cx="238791" cy="568897"/>
              </a:xfrm>
              <a:prstGeom prst="rect">
                <a:avLst/>
              </a:prstGeom>
              <a:solidFill>
                <a:srgbClr val="66BF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24">
                <a:extLst>
                  <a:ext uri="{FF2B5EF4-FFF2-40B4-BE49-F238E27FC236}">
                    <a16:creationId xmlns:a16="http://schemas.microsoft.com/office/drawing/2014/main" id="{0495CDBF-7096-F943-BFC6-E7E8DAF3CB8F}"/>
                  </a:ext>
                </a:extLst>
              </p:cNvPr>
              <p:cNvSpPr/>
              <p:nvPr/>
            </p:nvSpPr>
            <p:spPr>
              <a:xfrm>
                <a:off x="341410" y="532828"/>
                <a:ext cx="107228" cy="568897"/>
              </a:xfrm>
              <a:prstGeom prst="rect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25">
                <a:extLst>
                  <a:ext uri="{FF2B5EF4-FFF2-40B4-BE49-F238E27FC236}">
                    <a16:creationId xmlns:a16="http://schemas.microsoft.com/office/drawing/2014/main" id="{39458EBB-3FF9-884D-8293-4983A07A7D1D}"/>
                  </a:ext>
                </a:extLst>
              </p:cNvPr>
              <p:cNvSpPr/>
              <p:nvPr/>
            </p:nvSpPr>
            <p:spPr>
              <a:xfrm>
                <a:off x="551257" y="532828"/>
                <a:ext cx="67464" cy="568897"/>
              </a:xfrm>
              <a:prstGeom prst="rect">
                <a:avLst/>
              </a:prstGeom>
              <a:solidFill>
                <a:srgbClr val="FBC7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26">
                <a:extLst>
                  <a:ext uri="{FF2B5EF4-FFF2-40B4-BE49-F238E27FC236}">
                    <a16:creationId xmlns:a16="http://schemas.microsoft.com/office/drawing/2014/main" id="{A26808F9-7EE8-F14D-9B5D-7DAACAFAC741}"/>
                  </a:ext>
                </a:extLst>
              </p:cNvPr>
              <p:cNvSpPr/>
              <p:nvPr/>
            </p:nvSpPr>
            <p:spPr>
              <a:xfrm>
                <a:off x="721341" y="532828"/>
                <a:ext cx="37784" cy="568897"/>
              </a:xfrm>
              <a:prstGeom prst="rect">
                <a:avLst/>
              </a:prstGeom>
              <a:solidFill>
                <a:srgbClr val="FC6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28">
              <a:extLst>
                <a:ext uri="{FF2B5EF4-FFF2-40B4-BE49-F238E27FC236}">
                  <a16:creationId xmlns:a16="http://schemas.microsoft.com/office/drawing/2014/main" id="{4B9546F0-9923-5B49-8A95-77F65DC7C7ED}"/>
                </a:ext>
              </a:extLst>
            </p:cNvPr>
            <p:cNvGrpSpPr/>
            <p:nvPr/>
          </p:nvGrpSpPr>
          <p:grpSpPr>
            <a:xfrm>
              <a:off x="-1" y="919678"/>
              <a:ext cx="12190413" cy="45719"/>
              <a:chOff x="0" y="532828"/>
              <a:chExt cx="759125" cy="568897"/>
            </a:xfrm>
          </p:grpSpPr>
          <p:sp>
            <p:nvSpPr>
              <p:cNvPr id="12" name="矩形 29">
                <a:extLst>
                  <a:ext uri="{FF2B5EF4-FFF2-40B4-BE49-F238E27FC236}">
                    <a16:creationId xmlns:a16="http://schemas.microsoft.com/office/drawing/2014/main" id="{777CFAE0-F66D-E146-88FE-0EAFC5D4739F}"/>
                  </a:ext>
                </a:extLst>
              </p:cNvPr>
              <p:cNvSpPr/>
              <p:nvPr/>
            </p:nvSpPr>
            <p:spPr>
              <a:xfrm>
                <a:off x="0" y="532828"/>
                <a:ext cx="238791" cy="568897"/>
              </a:xfrm>
              <a:prstGeom prst="rect">
                <a:avLst/>
              </a:prstGeom>
              <a:solidFill>
                <a:srgbClr val="66BF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33">
                <a:extLst>
                  <a:ext uri="{FF2B5EF4-FFF2-40B4-BE49-F238E27FC236}">
                    <a16:creationId xmlns:a16="http://schemas.microsoft.com/office/drawing/2014/main" id="{CFDC9E38-7F34-E447-8C1A-D5D64D792AF3}"/>
                  </a:ext>
                </a:extLst>
              </p:cNvPr>
              <p:cNvSpPr/>
              <p:nvPr/>
            </p:nvSpPr>
            <p:spPr>
              <a:xfrm>
                <a:off x="238791" y="532828"/>
                <a:ext cx="209847" cy="568897"/>
              </a:xfrm>
              <a:prstGeom prst="rect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34">
                <a:extLst>
                  <a:ext uri="{FF2B5EF4-FFF2-40B4-BE49-F238E27FC236}">
                    <a16:creationId xmlns:a16="http://schemas.microsoft.com/office/drawing/2014/main" id="{6E85E67C-FC92-EA4A-8F4C-9AD3C060D68A}"/>
                  </a:ext>
                </a:extLst>
              </p:cNvPr>
              <p:cNvSpPr/>
              <p:nvPr/>
            </p:nvSpPr>
            <p:spPr>
              <a:xfrm>
                <a:off x="448638" y="532828"/>
                <a:ext cx="170083" cy="568897"/>
              </a:xfrm>
              <a:prstGeom prst="rect">
                <a:avLst/>
              </a:prstGeom>
              <a:solidFill>
                <a:srgbClr val="FBC7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35">
                <a:extLst>
                  <a:ext uri="{FF2B5EF4-FFF2-40B4-BE49-F238E27FC236}">
                    <a16:creationId xmlns:a16="http://schemas.microsoft.com/office/drawing/2014/main" id="{D046DA47-04BE-D64A-AAC9-7905BD7964CD}"/>
                  </a:ext>
                </a:extLst>
              </p:cNvPr>
              <p:cNvSpPr/>
              <p:nvPr/>
            </p:nvSpPr>
            <p:spPr>
              <a:xfrm>
                <a:off x="616871" y="532828"/>
                <a:ext cx="142254" cy="568897"/>
              </a:xfrm>
              <a:prstGeom prst="rect">
                <a:avLst/>
              </a:prstGeom>
              <a:solidFill>
                <a:srgbClr val="FC6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49876D8-6F75-1F45-9150-60CDFF91B7DB}"/>
              </a:ext>
            </a:extLst>
          </p:cNvPr>
          <p:cNvSpPr txBox="1"/>
          <p:nvPr/>
        </p:nvSpPr>
        <p:spPr>
          <a:xfrm>
            <a:off x="5857052" y="657079"/>
            <a:ext cx="4078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dirty="0" err="1"/>
              <a:t>Winsorization</a:t>
            </a:r>
            <a:endParaRPr lang="en-US" dirty="0"/>
          </a:p>
        </p:txBody>
      </p:sp>
      <p:sp>
        <p:nvSpPr>
          <p:cNvPr id="21" name="文本框 5"/>
          <p:cNvSpPr txBox="1"/>
          <p:nvPr/>
        </p:nvSpPr>
        <p:spPr>
          <a:xfrm>
            <a:off x="721340" y="337498"/>
            <a:ext cx="521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3000" dirty="0"/>
              <a:t>Description &amp;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186763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6743D-705A-3148-8EEB-6B4DDEFC3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090" y="1529080"/>
            <a:ext cx="10514232" cy="172259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20000"/>
              </a:lnSpc>
            </a:pPr>
            <a:r>
              <a:rPr lang="en-US" sz="1800" b="1" dirty="0"/>
              <a:t>No NA’s , Drop columns (EmployeeNumber,EmployeeCount,StandardHours,Over18 etc.)</a:t>
            </a:r>
          </a:p>
          <a:p>
            <a:pPr>
              <a:lnSpc>
                <a:spcPct val="220000"/>
              </a:lnSpc>
            </a:pPr>
            <a:r>
              <a:rPr lang="en-US" sz="1800" b="1" dirty="0"/>
              <a:t>Correlation</a:t>
            </a:r>
          </a:p>
          <a:p>
            <a:pPr>
              <a:lnSpc>
                <a:spcPct val="220000"/>
              </a:lnSpc>
            </a:pPr>
            <a:r>
              <a:rPr lang="en-US" sz="1800" b="1" dirty="0"/>
              <a:t> 99% </a:t>
            </a:r>
            <a:r>
              <a:rPr lang="en-US" sz="1800" b="1" dirty="0" err="1"/>
              <a:t>Winsorization</a:t>
            </a:r>
            <a:r>
              <a:rPr lang="en-US" sz="1800" b="1" dirty="0"/>
              <a:t> on these columns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5C11B9A-99AF-464B-B1B6-8CA4DA3B2C91}"/>
              </a:ext>
            </a:extLst>
          </p:cNvPr>
          <p:cNvGrpSpPr/>
          <p:nvPr/>
        </p:nvGrpSpPr>
        <p:grpSpPr>
          <a:xfrm>
            <a:off x="-1" y="231838"/>
            <a:ext cx="12190413" cy="733559"/>
            <a:chOff x="-1" y="231838"/>
            <a:chExt cx="12190413" cy="733559"/>
          </a:xfrm>
        </p:grpSpPr>
        <p:grpSp>
          <p:nvGrpSpPr>
            <p:cNvPr id="6" name="组合 22">
              <a:extLst>
                <a:ext uri="{FF2B5EF4-FFF2-40B4-BE49-F238E27FC236}">
                  <a16:creationId xmlns:a16="http://schemas.microsoft.com/office/drawing/2014/main" id="{7753F99F-1F32-A244-835F-78B66A49D10B}"/>
                </a:ext>
              </a:extLst>
            </p:cNvPr>
            <p:cNvGrpSpPr/>
            <p:nvPr/>
          </p:nvGrpSpPr>
          <p:grpSpPr>
            <a:xfrm>
              <a:off x="0" y="231838"/>
              <a:ext cx="759125" cy="693420"/>
              <a:chOff x="0" y="532828"/>
              <a:chExt cx="759125" cy="568897"/>
            </a:xfrm>
          </p:grpSpPr>
          <p:sp>
            <p:nvSpPr>
              <p:cNvPr id="12" name="矩形 23">
                <a:extLst>
                  <a:ext uri="{FF2B5EF4-FFF2-40B4-BE49-F238E27FC236}">
                    <a16:creationId xmlns:a16="http://schemas.microsoft.com/office/drawing/2014/main" id="{C7051409-7CC3-654E-8C88-58CBCDBDF85C}"/>
                  </a:ext>
                </a:extLst>
              </p:cNvPr>
              <p:cNvSpPr/>
              <p:nvPr/>
            </p:nvSpPr>
            <p:spPr>
              <a:xfrm>
                <a:off x="0" y="532828"/>
                <a:ext cx="238791" cy="568897"/>
              </a:xfrm>
              <a:prstGeom prst="rect">
                <a:avLst/>
              </a:prstGeom>
              <a:solidFill>
                <a:srgbClr val="66BF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24">
                <a:extLst>
                  <a:ext uri="{FF2B5EF4-FFF2-40B4-BE49-F238E27FC236}">
                    <a16:creationId xmlns:a16="http://schemas.microsoft.com/office/drawing/2014/main" id="{73F01D59-0C54-654C-B4D3-2AC425DAB5A0}"/>
                  </a:ext>
                </a:extLst>
              </p:cNvPr>
              <p:cNvSpPr/>
              <p:nvPr/>
            </p:nvSpPr>
            <p:spPr>
              <a:xfrm>
                <a:off x="341410" y="532828"/>
                <a:ext cx="107228" cy="568897"/>
              </a:xfrm>
              <a:prstGeom prst="rect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25">
                <a:extLst>
                  <a:ext uri="{FF2B5EF4-FFF2-40B4-BE49-F238E27FC236}">
                    <a16:creationId xmlns:a16="http://schemas.microsoft.com/office/drawing/2014/main" id="{82631A74-975B-AD42-8D1C-CDC445A75067}"/>
                  </a:ext>
                </a:extLst>
              </p:cNvPr>
              <p:cNvSpPr/>
              <p:nvPr/>
            </p:nvSpPr>
            <p:spPr>
              <a:xfrm>
                <a:off x="551257" y="532828"/>
                <a:ext cx="67464" cy="568897"/>
              </a:xfrm>
              <a:prstGeom prst="rect">
                <a:avLst/>
              </a:prstGeom>
              <a:solidFill>
                <a:srgbClr val="FBC7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26">
                <a:extLst>
                  <a:ext uri="{FF2B5EF4-FFF2-40B4-BE49-F238E27FC236}">
                    <a16:creationId xmlns:a16="http://schemas.microsoft.com/office/drawing/2014/main" id="{E94BC097-79B3-C34B-9E5D-0FBCF9D8D887}"/>
                  </a:ext>
                </a:extLst>
              </p:cNvPr>
              <p:cNvSpPr/>
              <p:nvPr/>
            </p:nvSpPr>
            <p:spPr>
              <a:xfrm>
                <a:off x="721341" y="532828"/>
                <a:ext cx="37784" cy="568897"/>
              </a:xfrm>
              <a:prstGeom prst="rect">
                <a:avLst/>
              </a:prstGeom>
              <a:solidFill>
                <a:srgbClr val="FC6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28">
              <a:extLst>
                <a:ext uri="{FF2B5EF4-FFF2-40B4-BE49-F238E27FC236}">
                  <a16:creationId xmlns:a16="http://schemas.microsoft.com/office/drawing/2014/main" id="{4BCF5FDE-A465-4B40-8987-DC74FC47A7EE}"/>
                </a:ext>
              </a:extLst>
            </p:cNvPr>
            <p:cNvGrpSpPr/>
            <p:nvPr/>
          </p:nvGrpSpPr>
          <p:grpSpPr>
            <a:xfrm>
              <a:off x="-1" y="919678"/>
              <a:ext cx="12190413" cy="45719"/>
              <a:chOff x="0" y="532828"/>
              <a:chExt cx="759125" cy="568897"/>
            </a:xfrm>
          </p:grpSpPr>
          <p:sp>
            <p:nvSpPr>
              <p:cNvPr id="8" name="矩形 29">
                <a:extLst>
                  <a:ext uri="{FF2B5EF4-FFF2-40B4-BE49-F238E27FC236}">
                    <a16:creationId xmlns:a16="http://schemas.microsoft.com/office/drawing/2014/main" id="{3F6AD35C-A61C-6648-8215-E65C16D534CF}"/>
                  </a:ext>
                </a:extLst>
              </p:cNvPr>
              <p:cNvSpPr/>
              <p:nvPr/>
            </p:nvSpPr>
            <p:spPr>
              <a:xfrm>
                <a:off x="0" y="532828"/>
                <a:ext cx="238791" cy="568897"/>
              </a:xfrm>
              <a:prstGeom prst="rect">
                <a:avLst/>
              </a:prstGeom>
              <a:solidFill>
                <a:srgbClr val="66BF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33">
                <a:extLst>
                  <a:ext uri="{FF2B5EF4-FFF2-40B4-BE49-F238E27FC236}">
                    <a16:creationId xmlns:a16="http://schemas.microsoft.com/office/drawing/2014/main" id="{3AC45130-45E7-A741-A4BE-4BBEE7FA879D}"/>
                  </a:ext>
                </a:extLst>
              </p:cNvPr>
              <p:cNvSpPr/>
              <p:nvPr/>
            </p:nvSpPr>
            <p:spPr>
              <a:xfrm>
                <a:off x="238791" y="532828"/>
                <a:ext cx="209847" cy="568897"/>
              </a:xfrm>
              <a:prstGeom prst="rect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34">
                <a:extLst>
                  <a:ext uri="{FF2B5EF4-FFF2-40B4-BE49-F238E27FC236}">
                    <a16:creationId xmlns:a16="http://schemas.microsoft.com/office/drawing/2014/main" id="{F67571E1-3EFB-5B44-B201-4F173E108EA7}"/>
                  </a:ext>
                </a:extLst>
              </p:cNvPr>
              <p:cNvSpPr/>
              <p:nvPr/>
            </p:nvSpPr>
            <p:spPr>
              <a:xfrm>
                <a:off x="448638" y="532828"/>
                <a:ext cx="170083" cy="568897"/>
              </a:xfrm>
              <a:prstGeom prst="rect">
                <a:avLst/>
              </a:prstGeom>
              <a:solidFill>
                <a:srgbClr val="FBC7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35">
                <a:extLst>
                  <a:ext uri="{FF2B5EF4-FFF2-40B4-BE49-F238E27FC236}">
                    <a16:creationId xmlns:a16="http://schemas.microsoft.com/office/drawing/2014/main" id="{0F4F4078-CDBC-9448-BC9C-679A7A87B18E}"/>
                  </a:ext>
                </a:extLst>
              </p:cNvPr>
              <p:cNvSpPr/>
              <p:nvPr/>
            </p:nvSpPr>
            <p:spPr>
              <a:xfrm>
                <a:off x="616871" y="532828"/>
                <a:ext cx="142254" cy="568897"/>
              </a:xfrm>
              <a:prstGeom prst="rect">
                <a:avLst/>
              </a:prstGeom>
              <a:solidFill>
                <a:srgbClr val="FC6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49876D8-6F75-1F45-9150-60CDFF91B7DB}"/>
              </a:ext>
            </a:extLst>
          </p:cNvPr>
          <p:cNvSpPr txBox="1"/>
          <p:nvPr/>
        </p:nvSpPr>
        <p:spPr>
          <a:xfrm>
            <a:off x="740233" y="1102282"/>
            <a:ext cx="40786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sz="2500" dirty="0"/>
              <a:t>Data Cleaning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52806C-0B30-5944-A2FA-CDE0C5213AD0}"/>
              </a:ext>
            </a:extLst>
          </p:cNvPr>
          <p:cNvSpPr/>
          <p:nvPr/>
        </p:nvSpPr>
        <p:spPr>
          <a:xfrm>
            <a:off x="1283977" y="3331342"/>
            <a:ext cx="3046413" cy="1614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sz="1500" dirty="0"/>
              <a:t>Age </a:t>
            </a:r>
          </a:p>
          <a:p>
            <a:pPr lvl="1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sz="1500" dirty="0"/>
              <a:t>Monthly Income </a:t>
            </a:r>
          </a:p>
          <a:p>
            <a:pPr lvl="1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sz="1500" dirty="0"/>
              <a:t>Years with Current Manager</a:t>
            </a:r>
          </a:p>
          <a:p>
            <a:pPr lvl="1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sz="1500" dirty="0"/>
              <a:t>Total Working Years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EC5EE5-8EAA-8048-B5AC-52EB2AB3216C}"/>
              </a:ext>
            </a:extLst>
          </p:cNvPr>
          <p:cNvSpPr/>
          <p:nvPr/>
        </p:nvSpPr>
        <p:spPr>
          <a:xfrm>
            <a:off x="4519167" y="3325574"/>
            <a:ext cx="3152078" cy="1222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sz="1500" dirty="0"/>
              <a:t>Years at Company </a:t>
            </a:r>
          </a:p>
          <a:p>
            <a:pPr lvl="1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sz="1500" dirty="0"/>
              <a:t>Distance from Company </a:t>
            </a:r>
          </a:p>
          <a:p>
            <a:pPr lvl="1">
              <a:lnSpc>
                <a:spcPct val="170000"/>
              </a:lnSpc>
              <a:buFont typeface="Courier New" panose="02070309020205020404" pitchFamily="49" charset="0"/>
              <a:buChar char="o"/>
            </a:pPr>
            <a:r>
              <a:rPr lang="en-US" sz="1500" dirty="0"/>
              <a:t>Years Since Last Promotion </a:t>
            </a:r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29AA7279-0790-9944-94E8-FF4254EF840F}"/>
              </a:ext>
            </a:extLst>
          </p:cNvPr>
          <p:cNvSpPr txBox="1">
            <a:spLocks/>
          </p:cNvSpPr>
          <p:nvPr/>
        </p:nvSpPr>
        <p:spPr>
          <a:xfrm>
            <a:off x="11330378" y="6413581"/>
            <a:ext cx="2742843" cy="36521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20" name="文本框 5"/>
          <p:cNvSpPr txBox="1"/>
          <p:nvPr/>
        </p:nvSpPr>
        <p:spPr>
          <a:xfrm>
            <a:off x="721340" y="337498"/>
            <a:ext cx="521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3000" dirty="0"/>
              <a:t>Description &amp; Visualization</a:t>
            </a:r>
          </a:p>
        </p:txBody>
      </p:sp>
    </p:spTree>
    <p:extLst>
      <p:ext uri="{BB962C8B-B14F-4D97-AF65-F5344CB8AC3E}">
        <p14:creationId xmlns:p14="http://schemas.microsoft.com/office/powerpoint/2010/main" val="64362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9E491-F476-574D-BA24-B16866796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404C8-0884-FF47-91F7-9A1ED2E75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FA9DB-396E-6C40-A8D4-BCCD38F70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5" y="1516677"/>
            <a:ext cx="7997816" cy="5154571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5A58E90D-6E11-EA4C-B0D5-189B6FBEE285}"/>
              </a:ext>
            </a:extLst>
          </p:cNvPr>
          <p:cNvSpPr/>
          <p:nvPr/>
        </p:nvSpPr>
        <p:spPr>
          <a:xfrm>
            <a:off x="7779763" y="1195144"/>
            <a:ext cx="2969412" cy="1503525"/>
          </a:xfrm>
          <a:prstGeom prst="wedgeRoundRectCallout">
            <a:avLst>
              <a:gd name="adj1" fmla="val -47654"/>
              <a:gd name="adj2" fmla="val 69366"/>
              <a:gd name="adj3" fmla="val 16667"/>
            </a:avLst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After data cleansing </a:t>
            </a:r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1470 data points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5BCA550-7B2A-B546-AAAF-2B050BBDBBFF}"/>
              </a:ext>
            </a:extLst>
          </p:cNvPr>
          <p:cNvGrpSpPr/>
          <p:nvPr/>
        </p:nvGrpSpPr>
        <p:grpSpPr>
          <a:xfrm>
            <a:off x="-1" y="230245"/>
            <a:ext cx="12190413" cy="733559"/>
            <a:chOff x="-1" y="231838"/>
            <a:chExt cx="12190413" cy="733559"/>
          </a:xfrm>
        </p:grpSpPr>
        <p:grpSp>
          <p:nvGrpSpPr>
            <p:cNvPr id="8" name="组合 22">
              <a:extLst>
                <a:ext uri="{FF2B5EF4-FFF2-40B4-BE49-F238E27FC236}">
                  <a16:creationId xmlns:a16="http://schemas.microsoft.com/office/drawing/2014/main" id="{9A26A2F5-C4B5-AD43-A5B1-ECFFEFA32E25}"/>
                </a:ext>
              </a:extLst>
            </p:cNvPr>
            <p:cNvGrpSpPr/>
            <p:nvPr/>
          </p:nvGrpSpPr>
          <p:grpSpPr>
            <a:xfrm>
              <a:off x="0" y="231838"/>
              <a:ext cx="759125" cy="693420"/>
              <a:chOff x="0" y="532828"/>
              <a:chExt cx="759125" cy="568897"/>
            </a:xfrm>
          </p:grpSpPr>
          <p:sp>
            <p:nvSpPr>
              <p:cNvPr id="14" name="矩形 23">
                <a:extLst>
                  <a:ext uri="{FF2B5EF4-FFF2-40B4-BE49-F238E27FC236}">
                    <a16:creationId xmlns:a16="http://schemas.microsoft.com/office/drawing/2014/main" id="{1191F423-E335-354A-B621-F64BD38714BC}"/>
                  </a:ext>
                </a:extLst>
              </p:cNvPr>
              <p:cNvSpPr/>
              <p:nvPr/>
            </p:nvSpPr>
            <p:spPr>
              <a:xfrm>
                <a:off x="0" y="532828"/>
                <a:ext cx="238791" cy="568897"/>
              </a:xfrm>
              <a:prstGeom prst="rect">
                <a:avLst/>
              </a:prstGeom>
              <a:solidFill>
                <a:srgbClr val="66BF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24">
                <a:extLst>
                  <a:ext uri="{FF2B5EF4-FFF2-40B4-BE49-F238E27FC236}">
                    <a16:creationId xmlns:a16="http://schemas.microsoft.com/office/drawing/2014/main" id="{5D758B92-C220-564A-A536-B0BE42E53072}"/>
                  </a:ext>
                </a:extLst>
              </p:cNvPr>
              <p:cNvSpPr/>
              <p:nvPr/>
            </p:nvSpPr>
            <p:spPr>
              <a:xfrm>
                <a:off x="341410" y="532828"/>
                <a:ext cx="107228" cy="568897"/>
              </a:xfrm>
              <a:prstGeom prst="rect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25">
                <a:extLst>
                  <a:ext uri="{FF2B5EF4-FFF2-40B4-BE49-F238E27FC236}">
                    <a16:creationId xmlns:a16="http://schemas.microsoft.com/office/drawing/2014/main" id="{E6A904F3-2F97-C94F-8C66-E99745EB393C}"/>
                  </a:ext>
                </a:extLst>
              </p:cNvPr>
              <p:cNvSpPr/>
              <p:nvPr/>
            </p:nvSpPr>
            <p:spPr>
              <a:xfrm>
                <a:off x="551257" y="532828"/>
                <a:ext cx="67464" cy="568897"/>
              </a:xfrm>
              <a:prstGeom prst="rect">
                <a:avLst/>
              </a:prstGeom>
              <a:solidFill>
                <a:srgbClr val="FBC7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26">
                <a:extLst>
                  <a:ext uri="{FF2B5EF4-FFF2-40B4-BE49-F238E27FC236}">
                    <a16:creationId xmlns:a16="http://schemas.microsoft.com/office/drawing/2014/main" id="{1C1AF034-5D2E-964E-9D0E-964F2AB3395D}"/>
                  </a:ext>
                </a:extLst>
              </p:cNvPr>
              <p:cNvSpPr/>
              <p:nvPr/>
            </p:nvSpPr>
            <p:spPr>
              <a:xfrm>
                <a:off x="721341" y="532828"/>
                <a:ext cx="37784" cy="568897"/>
              </a:xfrm>
              <a:prstGeom prst="rect">
                <a:avLst/>
              </a:prstGeom>
              <a:solidFill>
                <a:srgbClr val="FC6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28">
              <a:extLst>
                <a:ext uri="{FF2B5EF4-FFF2-40B4-BE49-F238E27FC236}">
                  <a16:creationId xmlns:a16="http://schemas.microsoft.com/office/drawing/2014/main" id="{B541FC2E-4CB8-AE45-8A12-46141AB62B29}"/>
                </a:ext>
              </a:extLst>
            </p:cNvPr>
            <p:cNvGrpSpPr/>
            <p:nvPr/>
          </p:nvGrpSpPr>
          <p:grpSpPr>
            <a:xfrm>
              <a:off x="-1" y="919678"/>
              <a:ext cx="12190413" cy="45719"/>
              <a:chOff x="0" y="532828"/>
              <a:chExt cx="759125" cy="568897"/>
            </a:xfrm>
          </p:grpSpPr>
          <p:sp>
            <p:nvSpPr>
              <p:cNvPr id="10" name="矩形 29">
                <a:extLst>
                  <a:ext uri="{FF2B5EF4-FFF2-40B4-BE49-F238E27FC236}">
                    <a16:creationId xmlns:a16="http://schemas.microsoft.com/office/drawing/2014/main" id="{A5E9C577-0E37-574B-8382-362D31372528}"/>
                  </a:ext>
                </a:extLst>
              </p:cNvPr>
              <p:cNvSpPr/>
              <p:nvPr/>
            </p:nvSpPr>
            <p:spPr>
              <a:xfrm>
                <a:off x="0" y="532828"/>
                <a:ext cx="238791" cy="568897"/>
              </a:xfrm>
              <a:prstGeom prst="rect">
                <a:avLst/>
              </a:prstGeom>
              <a:solidFill>
                <a:srgbClr val="66BF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33">
                <a:extLst>
                  <a:ext uri="{FF2B5EF4-FFF2-40B4-BE49-F238E27FC236}">
                    <a16:creationId xmlns:a16="http://schemas.microsoft.com/office/drawing/2014/main" id="{E14587D3-3A3C-D948-B902-DFE60BFE5C68}"/>
                  </a:ext>
                </a:extLst>
              </p:cNvPr>
              <p:cNvSpPr/>
              <p:nvPr/>
            </p:nvSpPr>
            <p:spPr>
              <a:xfrm>
                <a:off x="238791" y="532828"/>
                <a:ext cx="209847" cy="568897"/>
              </a:xfrm>
              <a:prstGeom prst="rect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34">
                <a:extLst>
                  <a:ext uri="{FF2B5EF4-FFF2-40B4-BE49-F238E27FC236}">
                    <a16:creationId xmlns:a16="http://schemas.microsoft.com/office/drawing/2014/main" id="{2FD10FC7-FEF8-184E-9D35-6F9DFB0C8F84}"/>
                  </a:ext>
                </a:extLst>
              </p:cNvPr>
              <p:cNvSpPr/>
              <p:nvPr/>
            </p:nvSpPr>
            <p:spPr>
              <a:xfrm>
                <a:off x="448638" y="532828"/>
                <a:ext cx="170083" cy="568897"/>
              </a:xfrm>
              <a:prstGeom prst="rect">
                <a:avLst/>
              </a:prstGeom>
              <a:solidFill>
                <a:srgbClr val="FBC7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35">
                <a:extLst>
                  <a:ext uri="{FF2B5EF4-FFF2-40B4-BE49-F238E27FC236}">
                    <a16:creationId xmlns:a16="http://schemas.microsoft.com/office/drawing/2014/main" id="{0825C28A-AC24-854D-A484-1915EC667DE7}"/>
                  </a:ext>
                </a:extLst>
              </p:cNvPr>
              <p:cNvSpPr/>
              <p:nvPr/>
            </p:nvSpPr>
            <p:spPr>
              <a:xfrm>
                <a:off x="616871" y="532828"/>
                <a:ext cx="142254" cy="568897"/>
              </a:xfrm>
              <a:prstGeom prst="rect">
                <a:avLst/>
              </a:prstGeom>
              <a:solidFill>
                <a:srgbClr val="FC6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D3068147-052D-2C4F-9F9F-B2657A39C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21" name="Slide Number Placeholder 4">
            <a:extLst>
              <a:ext uri="{FF2B5EF4-FFF2-40B4-BE49-F238E27FC236}">
                <a16:creationId xmlns:a16="http://schemas.microsoft.com/office/drawing/2014/main" id="{A0031B0A-8552-5E44-874A-2533941A22C2}"/>
              </a:ext>
            </a:extLst>
          </p:cNvPr>
          <p:cNvSpPr txBox="1">
            <a:spLocks/>
          </p:cNvSpPr>
          <p:nvPr/>
        </p:nvSpPr>
        <p:spPr>
          <a:xfrm>
            <a:off x="11330378" y="6413581"/>
            <a:ext cx="2742843" cy="36521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9876D8-6F75-1F45-9150-60CDFF91B7DB}"/>
              </a:ext>
            </a:extLst>
          </p:cNvPr>
          <p:cNvSpPr txBox="1"/>
          <p:nvPr/>
        </p:nvSpPr>
        <p:spPr>
          <a:xfrm>
            <a:off x="5857052" y="657079"/>
            <a:ext cx="4078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dirty="0"/>
              <a:t>Data Summary</a:t>
            </a:r>
          </a:p>
        </p:txBody>
      </p:sp>
      <p:sp>
        <p:nvSpPr>
          <p:cNvPr id="22" name="文本框 5"/>
          <p:cNvSpPr txBox="1"/>
          <p:nvPr/>
        </p:nvSpPr>
        <p:spPr>
          <a:xfrm>
            <a:off x="721340" y="337498"/>
            <a:ext cx="521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3000" dirty="0"/>
              <a:t>Description &amp;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07336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369F-F238-CA4F-8F80-4BDF484D0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500" dirty="0">
                <a:solidFill>
                  <a:schemeClr val="accent5">
                    <a:lumMod val="50000"/>
                  </a:schemeClr>
                </a:solidFill>
              </a:rPr>
              <a:t>Better understanding of the data</a:t>
            </a:r>
          </a:p>
          <a:p>
            <a:pPr>
              <a:lnSpc>
                <a:spcPct val="200000"/>
              </a:lnSpc>
            </a:pPr>
            <a:r>
              <a:rPr lang="en-US" sz="3500" dirty="0">
                <a:solidFill>
                  <a:schemeClr val="accent5">
                    <a:lumMod val="50000"/>
                  </a:schemeClr>
                </a:solidFill>
              </a:rPr>
              <a:t>Import factors </a:t>
            </a:r>
          </a:p>
        </p:txBody>
      </p:sp>
      <p:grpSp>
        <p:nvGrpSpPr>
          <p:cNvPr id="4" name="组合 35">
            <a:extLst>
              <a:ext uri="{FF2B5EF4-FFF2-40B4-BE49-F238E27FC236}">
                <a16:creationId xmlns:a16="http://schemas.microsoft.com/office/drawing/2014/main" id="{06DAE548-1687-324B-9D2D-90C9EAD12C89}"/>
              </a:ext>
            </a:extLst>
          </p:cNvPr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5" name="矩形 36">
              <a:extLst>
                <a:ext uri="{FF2B5EF4-FFF2-40B4-BE49-F238E27FC236}">
                  <a16:creationId xmlns:a16="http://schemas.microsoft.com/office/drawing/2014/main" id="{58D49CFC-A558-AC47-91F2-42AD8A3C85E8}"/>
                </a:ext>
              </a:extLst>
            </p:cNvPr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37">
              <a:extLst>
                <a:ext uri="{FF2B5EF4-FFF2-40B4-BE49-F238E27FC236}">
                  <a16:creationId xmlns:a16="http://schemas.microsoft.com/office/drawing/2014/main" id="{5D26BD6E-B7DE-E74D-A01E-4535A5A36B3A}"/>
                </a:ext>
              </a:extLst>
            </p:cNvPr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38">
              <a:extLst>
                <a:ext uri="{FF2B5EF4-FFF2-40B4-BE49-F238E27FC236}">
                  <a16:creationId xmlns:a16="http://schemas.microsoft.com/office/drawing/2014/main" id="{B25C9E5E-D21F-A54B-82DC-F570A5D0E981}"/>
                </a:ext>
              </a:extLst>
            </p:cNvPr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39">
              <a:extLst>
                <a:ext uri="{FF2B5EF4-FFF2-40B4-BE49-F238E27FC236}">
                  <a16:creationId xmlns:a16="http://schemas.microsoft.com/office/drawing/2014/main" id="{CFE1923B-923F-A247-A024-F3BD6D6630A2}"/>
                </a:ext>
              </a:extLst>
            </p:cNvPr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8808924-6BAB-5D46-B989-5D907BF08A4C}"/>
              </a:ext>
            </a:extLst>
          </p:cNvPr>
          <p:cNvGrpSpPr/>
          <p:nvPr/>
        </p:nvGrpSpPr>
        <p:grpSpPr>
          <a:xfrm>
            <a:off x="-1" y="231838"/>
            <a:ext cx="12190413" cy="733559"/>
            <a:chOff x="-1" y="231838"/>
            <a:chExt cx="12190413" cy="733559"/>
          </a:xfrm>
        </p:grpSpPr>
        <p:grpSp>
          <p:nvGrpSpPr>
            <p:cNvPr id="10" name="组合 22">
              <a:extLst>
                <a:ext uri="{FF2B5EF4-FFF2-40B4-BE49-F238E27FC236}">
                  <a16:creationId xmlns:a16="http://schemas.microsoft.com/office/drawing/2014/main" id="{E9A0F781-E596-3C48-B972-A426774C9960}"/>
                </a:ext>
              </a:extLst>
            </p:cNvPr>
            <p:cNvGrpSpPr/>
            <p:nvPr/>
          </p:nvGrpSpPr>
          <p:grpSpPr>
            <a:xfrm>
              <a:off x="0" y="231838"/>
              <a:ext cx="759125" cy="693420"/>
              <a:chOff x="0" y="532828"/>
              <a:chExt cx="759125" cy="568897"/>
            </a:xfrm>
          </p:grpSpPr>
          <p:sp>
            <p:nvSpPr>
              <p:cNvPr id="16" name="矩形 23">
                <a:extLst>
                  <a:ext uri="{FF2B5EF4-FFF2-40B4-BE49-F238E27FC236}">
                    <a16:creationId xmlns:a16="http://schemas.microsoft.com/office/drawing/2014/main" id="{040D8BB0-7E28-ED42-A88E-E895D771E8F6}"/>
                  </a:ext>
                </a:extLst>
              </p:cNvPr>
              <p:cNvSpPr/>
              <p:nvPr/>
            </p:nvSpPr>
            <p:spPr>
              <a:xfrm>
                <a:off x="0" y="532828"/>
                <a:ext cx="238791" cy="568897"/>
              </a:xfrm>
              <a:prstGeom prst="rect">
                <a:avLst/>
              </a:prstGeom>
              <a:solidFill>
                <a:srgbClr val="66BF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矩形 24">
                <a:extLst>
                  <a:ext uri="{FF2B5EF4-FFF2-40B4-BE49-F238E27FC236}">
                    <a16:creationId xmlns:a16="http://schemas.microsoft.com/office/drawing/2014/main" id="{336699A6-17A0-7F4A-B550-FAC54E7E2EFF}"/>
                  </a:ext>
                </a:extLst>
              </p:cNvPr>
              <p:cNvSpPr/>
              <p:nvPr/>
            </p:nvSpPr>
            <p:spPr>
              <a:xfrm>
                <a:off x="341410" y="532828"/>
                <a:ext cx="107228" cy="568897"/>
              </a:xfrm>
              <a:prstGeom prst="rect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25">
                <a:extLst>
                  <a:ext uri="{FF2B5EF4-FFF2-40B4-BE49-F238E27FC236}">
                    <a16:creationId xmlns:a16="http://schemas.microsoft.com/office/drawing/2014/main" id="{A0D4490D-927C-5343-A9B3-A3CE7645F3F0}"/>
                  </a:ext>
                </a:extLst>
              </p:cNvPr>
              <p:cNvSpPr/>
              <p:nvPr/>
            </p:nvSpPr>
            <p:spPr>
              <a:xfrm>
                <a:off x="551257" y="532828"/>
                <a:ext cx="67464" cy="568897"/>
              </a:xfrm>
              <a:prstGeom prst="rect">
                <a:avLst/>
              </a:prstGeom>
              <a:solidFill>
                <a:srgbClr val="FBC7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26">
                <a:extLst>
                  <a:ext uri="{FF2B5EF4-FFF2-40B4-BE49-F238E27FC236}">
                    <a16:creationId xmlns:a16="http://schemas.microsoft.com/office/drawing/2014/main" id="{CE3FDB65-84B3-3A47-A542-C64DB33B2259}"/>
                  </a:ext>
                </a:extLst>
              </p:cNvPr>
              <p:cNvSpPr/>
              <p:nvPr/>
            </p:nvSpPr>
            <p:spPr>
              <a:xfrm>
                <a:off x="721341" y="532828"/>
                <a:ext cx="37784" cy="568897"/>
              </a:xfrm>
              <a:prstGeom prst="rect">
                <a:avLst/>
              </a:prstGeom>
              <a:solidFill>
                <a:srgbClr val="FC6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28">
              <a:extLst>
                <a:ext uri="{FF2B5EF4-FFF2-40B4-BE49-F238E27FC236}">
                  <a16:creationId xmlns:a16="http://schemas.microsoft.com/office/drawing/2014/main" id="{B17480BB-4896-EA45-9A83-AA4E1B4A848A}"/>
                </a:ext>
              </a:extLst>
            </p:cNvPr>
            <p:cNvGrpSpPr/>
            <p:nvPr/>
          </p:nvGrpSpPr>
          <p:grpSpPr>
            <a:xfrm>
              <a:off x="-1" y="919678"/>
              <a:ext cx="12190413" cy="45719"/>
              <a:chOff x="0" y="532828"/>
              <a:chExt cx="759125" cy="568897"/>
            </a:xfrm>
          </p:grpSpPr>
          <p:sp>
            <p:nvSpPr>
              <p:cNvPr id="12" name="矩形 29">
                <a:extLst>
                  <a:ext uri="{FF2B5EF4-FFF2-40B4-BE49-F238E27FC236}">
                    <a16:creationId xmlns:a16="http://schemas.microsoft.com/office/drawing/2014/main" id="{8C9C8220-5B37-2546-B32F-24C1FB6E57B7}"/>
                  </a:ext>
                </a:extLst>
              </p:cNvPr>
              <p:cNvSpPr/>
              <p:nvPr/>
            </p:nvSpPr>
            <p:spPr>
              <a:xfrm>
                <a:off x="0" y="532828"/>
                <a:ext cx="238791" cy="568897"/>
              </a:xfrm>
              <a:prstGeom prst="rect">
                <a:avLst/>
              </a:prstGeom>
              <a:solidFill>
                <a:srgbClr val="66BF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33">
                <a:extLst>
                  <a:ext uri="{FF2B5EF4-FFF2-40B4-BE49-F238E27FC236}">
                    <a16:creationId xmlns:a16="http://schemas.microsoft.com/office/drawing/2014/main" id="{FE4EB1CC-9834-E448-9446-78DFD5F30D14}"/>
                  </a:ext>
                </a:extLst>
              </p:cNvPr>
              <p:cNvSpPr/>
              <p:nvPr/>
            </p:nvSpPr>
            <p:spPr>
              <a:xfrm>
                <a:off x="238791" y="532828"/>
                <a:ext cx="209847" cy="568897"/>
              </a:xfrm>
              <a:prstGeom prst="rect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34">
                <a:extLst>
                  <a:ext uri="{FF2B5EF4-FFF2-40B4-BE49-F238E27FC236}">
                    <a16:creationId xmlns:a16="http://schemas.microsoft.com/office/drawing/2014/main" id="{56056932-6D88-064B-96BD-C600495B07B8}"/>
                  </a:ext>
                </a:extLst>
              </p:cNvPr>
              <p:cNvSpPr/>
              <p:nvPr/>
            </p:nvSpPr>
            <p:spPr>
              <a:xfrm>
                <a:off x="448638" y="532828"/>
                <a:ext cx="170083" cy="568897"/>
              </a:xfrm>
              <a:prstGeom prst="rect">
                <a:avLst/>
              </a:prstGeom>
              <a:solidFill>
                <a:srgbClr val="FBC7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35">
                <a:extLst>
                  <a:ext uri="{FF2B5EF4-FFF2-40B4-BE49-F238E27FC236}">
                    <a16:creationId xmlns:a16="http://schemas.microsoft.com/office/drawing/2014/main" id="{01620252-A556-504C-87D4-458492902B14}"/>
                  </a:ext>
                </a:extLst>
              </p:cNvPr>
              <p:cNvSpPr/>
              <p:nvPr/>
            </p:nvSpPr>
            <p:spPr>
              <a:xfrm>
                <a:off x="616871" y="532828"/>
                <a:ext cx="142254" cy="568897"/>
              </a:xfrm>
              <a:prstGeom prst="rect">
                <a:avLst/>
              </a:prstGeom>
              <a:solidFill>
                <a:srgbClr val="FC6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0413EA6-05F3-064E-A0BD-9CA2B340722F}"/>
              </a:ext>
            </a:extLst>
          </p:cNvPr>
          <p:cNvSpPr txBox="1"/>
          <p:nvPr/>
        </p:nvSpPr>
        <p:spPr>
          <a:xfrm>
            <a:off x="1019331" y="231838"/>
            <a:ext cx="59810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Conclusion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387DCF5C-4D2F-D949-9B3B-4568B6CDA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B64E3946-B96B-764F-A4E8-A0DD9A8F71FA}"/>
              </a:ext>
            </a:extLst>
          </p:cNvPr>
          <p:cNvSpPr txBox="1">
            <a:spLocks/>
          </p:cNvSpPr>
          <p:nvPr/>
        </p:nvSpPr>
        <p:spPr>
          <a:xfrm>
            <a:off x="11330378" y="6413581"/>
            <a:ext cx="2742843" cy="36521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7814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圆角矩形 100"/>
          <p:cNvSpPr/>
          <p:nvPr/>
        </p:nvSpPr>
        <p:spPr bwMode="auto">
          <a:xfrm>
            <a:off x="2983233" y="4269550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3090389" y="655992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590059" y="1227496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1304439" y="441678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1018687" y="941744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3090390" y="3127748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2376010" y="3699252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447184" y="3270624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2661762" y="3985004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2" name="对角圆角矩形 104">
            <a:extLst>
              <a:ext uri="{FF2B5EF4-FFF2-40B4-BE49-F238E27FC236}">
                <a16:creationId xmlns:a16="http://schemas.microsoft.com/office/drawing/2014/main" id="{2D311C80-F50F-BE47-9F1C-A20B4BBE7CB8}"/>
              </a:ext>
            </a:extLst>
          </p:cNvPr>
          <p:cNvSpPr/>
          <p:nvPr/>
        </p:nvSpPr>
        <p:spPr bwMode="auto">
          <a:xfrm>
            <a:off x="1461597" y="1869234"/>
            <a:ext cx="8801118" cy="111564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95B35-6269-0D40-91DE-0DD74704B108}"/>
              </a:ext>
            </a:extLst>
          </p:cNvPr>
          <p:cNvSpPr txBox="1"/>
          <p:nvPr/>
        </p:nvSpPr>
        <p:spPr>
          <a:xfrm>
            <a:off x="1594485" y="2142691"/>
            <a:ext cx="87539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 of Association Between Variables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56F063-9384-6348-885A-223203BFB6B6}"/>
              </a:ext>
            </a:extLst>
          </p:cNvPr>
          <p:cNvSpPr/>
          <p:nvPr/>
        </p:nvSpPr>
        <p:spPr>
          <a:xfrm>
            <a:off x="5219700" y="4438558"/>
            <a:ext cx="609282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5B3709-3B68-824D-B344-7DE370E5A492}"/>
              </a:ext>
            </a:extLst>
          </p:cNvPr>
          <p:cNvSpPr txBox="1"/>
          <p:nvPr/>
        </p:nvSpPr>
        <p:spPr>
          <a:xfrm>
            <a:off x="4080515" y="3690898"/>
            <a:ext cx="7732712" cy="308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285750" indent="-285750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Study the correlation and the relationship between variables.</a:t>
            </a:r>
          </a:p>
          <a:p>
            <a:pPr marL="285750" indent="-285750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Build model to predict the  attrition, and explore interesting and important factors </a:t>
            </a:r>
          </a:p>
          <a:p>
            <a:pPr marL="285750" indent="-285750">
              <a:lnSpc>
                <a:spcPct val="20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Derive useful business insights, and predict the attrition.</a:t>
            </a:r>
          </a:p>
          <a:p>
            <a:pPr>
              <a:lnSpc>
                <a:spcPct val="200000"/>
              </a:lnSpc>
            </a:pPr>
            <a:endParaRPr lang="zh-CN" altLang="zh-CN" sz="1800" dirty="0"/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E5820FDF-603B-444A-BE7A-8F07646DC854}"/>
              </a:ext>
            </a:extLst>
          </p:cNvPr>
          <p:cNvSpPr txBox="1">
            <a:spLocks/>
          </p:cNvSpPr>
          <p:nvPr/>
        </p:nvSpPr>
        <p:spPr>
          <a:xfrm>
            <a:off x="11330378" y="6413581"/>
            <a:ext cx="2742843" cy="36521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BCAA38-F236-A146-8272-4949802C8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0273" y="400579"/>
            <a:ext cx="1570135" cy="6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4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5233520" y="3046870"/>
            <a:ext cx="561022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3500" dirty="0"/>
              <a:t>Predicting Variables</a:t>
            </a:r>
            <a:endParaRPr lang="zh-CN" altLang="zh-CN" sz="3500" dirty="0"/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D29DB5-415D-304D-9707-9F9FED31E0AA}"/>
              </a:ext>
            </a:extLst>
          </p:cNvPr>
          <p:cNvSpPr txBox="1"/>
          <p:nvPr/>
        </p:nvSpPr>
        <p:spPr>
          <a:xfrm>
            <a:off x="6268975" y="3793475"/>
            <a:ext cx="4574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800" dirty="0"/>
              <a:t>●</a:t>
            </a:r>
            <a:r>
              <a:rPr lang="en-US" altLang="zh-CN" sz="1800" dirty="0"/>
              <a:t> Dependent Variables</a:t>
            </a:r>
            <a:endParaRPr lang="zh-CN" altLang="en-US" sz="1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1E093F-2B27-D345-9E85-4E8C747CC681}"/>
              </a:ext>
            </a:extLst>
          </p:cNvPr>
          <p:cNvSpPr txBox="1"/>
          <p:nvPr/>
        </p:nvSpPr>
        <p:spPr>
          <a:xfrm>
            <a:off x="6268975" y="4298040"/>
            <a:ext cx="2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800" dirty="0"/>
              <a:t>● </a:t>
            </a:r>
            <a:r>
              <a:rPr lang="en-US" altLang="zh-CN" sz="1800" dirty="0"/>
              <a:t>Reasons</a:t>
            </a:r>
            <a:endParaRPr lang="zh-CN" altLang="zh-CN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2905B9F-E8E1-C84D-AD9C-1A47BC01F43A}"/>
              </a:ext>
            </a:extLst>
          </p:cNvPr>
          <p:cNvSpPr txBox="1"/>
          <p:nvPr/>
        </p:nvSpPr>
        <p:spPr>
          <a:xfrm>
            <a:off x="6268975" y="4812452"/>
            <a:ext cx="2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800" dirty="0"/>
              <a:t>● </a:t>
            </a:r>
            <a:r>
              <a:rPr lang="en-US" altLang="zh-CN" sz="1800" dirty="0"/>
              <a:t>Scatter Plots</a:t>
            </a:r>
            <a:endParaRPr lang="zh-CN" altLang="en-US" sz="1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6DA6BB-2D70-4E45-AAB1-811734D21A7F}"/>
              </a:ext>
            </a:extLst>
          </p:cNvPr>
          <p:cNvSpPr txBox="1"/>
          <p:nvPr/>
        </p:nvSpPr>
        <p:spPr>
          <a:xfrm>
            <a:off x="6268975" y="5310201"/>
            <a:ext cx="2388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800" dirty="0"/>
              <a:t>● </a:t>
            </a:r>
            <a:r>
              <a:rPr lang="en-US" altLang="zh-CN" sz="1800" dirty="0"/>
              <a:t>Correlation</a:t>
            </a:r>
            <a:endParaRPr lang="zh-CN" altLang="zh-CN" sz="1800" dirty="0"/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5BF6F17F-5BAA-2D4D-A818-BD9824C86094}"/>
              </a:ext>
            </a:extLst>
          </p:cNvPr>
          <p:cNvSpPr txBox="1">
            <a:spLocks/>
          </p:cNvSpPr>
          <p:nvPr/>
        </p:nvSpPr>
        <p:spPr>
          <a:xfrm>
            <a:off x="11330378" y="6413581"/>
            <a:ext cx="2742843" cy="36521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582FB2-C66F-2F48-8BB9-1571AD92D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0273" y="400579"/>
            <a:ext cx="1570135" cy="6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/>
          <p:cNvSpPr txBox="1"/>
          <p:nvPr/>
        </p:nvSpPr>
        <p:spPr>
          <a:xfrm>
            <a:off x="824493" y="206574"/>
            <a:ext cx="4502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3600" dirty="0"/>
              <a:t>Predicting Variables</a:t>
            </a:r>
            <a:endParaRPr lang="zh-CN" altLang="zh-CN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5297359" y="595118"/>
            <a:ext cx="3462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400" dirty="0"/>
              <a:t>Dependent Variables and Reasons 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7" name="矩形 6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13" name="矩形 12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0" name="组合 40">
            <a:extLst>
              <a:ext uri="{FF2B5EF4-FFF2-40B4-BE49-F238E27FC236}">
                <a16:creationId xmlns:a16="http://schemas.microsoft.com/office/drawing/2014/main" id="{95D6008D-EF8E-5245-8EAB-49E4FE1BA62A}"/>
              </a:ext>
            </a:extLst>
          </p:cNvPr>
          <p:cNvGrpSpPr/>
          <p:nvPr/>
        </p:nvGrpSpPr>
        <p:grpSpPr>
          <a:xfrm>
            <a:off x="2998809" y="2340185"/>
            <a:ext cx="1796165" cy="2060796"/>
            <a:chOff x="5827381" y="1289460"/>
            <a:chExt cx="3286217" cy="345797"/>
          </a:xfrm>
        </p:grpSpPr>
        <p:cxnSp>
          <p:nvCxnSpPr>
            <p:cNvPr id="151" name="直接连接符 41">
              <a:extLst>
                <a:ext uri="{FF2B5EF4-FFF2-40B4-BE49-F238E27FC236}">
                  <a16:creationId xmlns:a16="http://schemas.microsoft.com/office/drawing/2014/main" id="{D8664A78-7E4D-5245-81BF-614164D7DEF1}"/>
                </a:ext>
              </a:extLst>
            </p:cNvPr>
            <p:cNvCxnSpPr>
              <a:cxnSpLocks/>
              <a:endCxn id="148" idx="3"/>
            </p:cNvCxnSpPr>
            <p:nvPr/>
          </p:nvCxnSpPr>
          <p:spPr>
            <a:xfrm flipH="1">
              <a:off x="5827381" y="1290724"/>
              <a:ext cx="2219034" cy="344533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42">
              <a:extLst>
                <a:ext uri="{FF2B5EF4-FFF2-40B4-BE49-F238E27FC236}">
                  <a16:creationId xmlns:a16="http://schemas.microsoft.com/office/drawing/2014/main" id="{3092F1B6-032B-AB4B-92C7-0097888E1CE8}"/>
                </a:ext>
              </a:extLst>
            </p:cNvPr>
            <p:cNvCxnSpPr>
              <a:cxnSpLocks/>
              <a:stCxn id="72" idx="1"/>
            </p:cNvCxnSpPr>
            <p:nvPr/>
          </p:nvCxnSpPr>
          <p:spPr>
            <a:xfrm flipH="1">
              <a:off x="8005143" y="1289460"/>
              <a:ext cx="1108455" cy="681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2DA72DF-802C-D948-BD2E-06D4A7028D86}"/>
              </a:ext>
            </a:extLst>
          </p:cNvPr>
          <p:cNvGrpSpPr/>
          <p:nvPr/>
        </p:nvGrpSpPr>
        <p:grpSpPr>
          <a:xfrm>
            <a:off x="4605305" y="1021523"/>
            <a:ext cx="7739911" cy="2830317"/>
            <a:chOff x="3735185" y="1364221"/>
            <a:chExt cx="7739911" cy="2830317"/>
          </a:xfrm>
        </p:grpSpPr>
        <p:grpSp>
          <p:nvGrpSpPr>
            <p:cNvPr id="71" name="组合 70"/>
            <p:cNvGrpSpPr/>
            <p:nvPr/>
          </p:nvGrpSpPr>
          <p:grpSpPr>
            <a:xfrm>
              <a:off x="3735185" y="2416962"/>
              <a:ext cx="3116049" cy="519125"/>
              <a:chOff x="2175887" y="3186321"/>
              <a:chExt cx="3116049" cy="519125"/>
            </a:xfrm>
          </p:grpSpPr>
          <p:sp>
            <p:nvSpPr>
              <p:cNvPr id="72" name="圆角矩形 71"/>
              <p:cNvSpPr/>
              <p:nvPr/>
            </p:nvSpPr>
            <p:spPr>
              <a:xfrm>
                <a:off x="2365555" y="3199033"/>
                <a:ext cx="2551527" cy="50641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8100">
                <a:noFill/>
              </a:ln>
              <a:effectLst>
                <a:outerShdw blurRad="88900" dist="1016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 b="1" dirty="0"/>
              </a:p>
            </p:txBody>
          </p:sp>
          <p:sp>
            <p:nvSpPr>
              <p:cNvPr id="73" name="TextBox 152"/>
              <p:cNvSpPr>
                <a:spLocks noChangeArrowheads="1"/>
              </p:cNvSpPr>
              <p:nvPr/>
            </p:nvSpPr>
            <p:spPr bwMode="auto">
              <a:xfrm>
                <a:off x="2175887" y="3186321"/>
                <a:ext cx="3116049" cy="458908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defTabSz="914400" fontAlgn="base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1800" b="1" kern="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Monthly Income</a:t>
                </a:r>
                <a:endParaRPr lang="zh-CN" altLang="en-US" sz="1800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CA398EC-147D-3047-9696-5E4606AA1FFA}"/>
                </a:ext>
              </a:extLst>
            </p:cNvPr>
            <p:cNvGrpSpPr/>
            <p:nvPr/>
          </p:nvGrpSpPr>
          <p:grpSpPr>
            <a:xfrm>
              <a:off x="6439783" y="1364221"/>
              <a:ext cx="5035313" cy="2830317"/>
              <a:chOff x="6439783" y="1364221"/>
              <a:chExt cx="5035313" cy="2830317"/>
            </a:xfrm>
          </p:grpSpPr>
          <p:grpSp>
            <p:nvGrpSpPr>
              <p:cNvPr id="37" name="组合 36"/>
              <p:cNvGrpSpPr/>
              <p:nvPr/>
            </p:nvGrpSpPr>
            <p:grpSpPr>
              <a:xfrm>
                <a:off x="6476380" y="2584060"/>
                <a:ext cx="2536971" cy="98821"/>
                <a:chOff x="6760611" y="2414529"/>
                <a:chExt cx="1639052" cy="954264"/>
              </a:xfrm>
            </p:grpSpPr>
            <p:cxnSp>
              <p:nvCxnSpPr>
                <p:cNvPr id="38" name="直接连接符 37"/>
                <p:cNvCxnSpPr>
                  <a:cxnSpLocks/>
                  <a:endCxn id="72" idx="3"/>
                </p:cNvCxnSpPr>
                <p:nvPr/>
              </p:nvCxnSpPr>
              <p:spPr>
                <a:xfrm flipH="1">
                  <a:off x="6760611" y="2414529"/>
                  <a:ext cx="672558" cy="954264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/>
                <p:cNvCxnSpPr/>
                <p:nvPr/>
              </p:nvCxnSpPr>
              <p:spPr>
                <a:xfrm flipH="1">
                  <a:off x="7433167" y="2414529"/>
                  <a:ext cx="966496" cy="0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4FBCC549-ECAB-EE44-8DD5-F7B85B25EF45}"/>
                  </a:ext>
                </a:extLst>
              </p:cNvPr>
              <p:cNvGrpSpPr/>
              <p:nvPr/>
            </p:nvGrpSpPr>
            <p:grpSpPr>
              <a:xfrm>
                <a:off x="6439783" y="1364221"/>
                <a:ext cx="5035313" cy="2830317"/>
                <a:chOff x="6412449" y="1289853"/>
                <a:chExt cx="5035313" cy="2830317"/>
              </a:xfrm>
            </p:grpSpPr>
            <p:grpSp>
              <p:nvGrpSpPr>
                <p:cNvPr id="159" name="组合 94">
                  <a:extLst>
                    <a:ext uri="{FF2B5EF4-FFF2-40B4-BE49-F238E27FC236}">
                      <a16:creationId xmlns:a16="http://schemas.microsoft.com/office/drawing/2014/main" id="{DB2F1039-B144-524C-9008-03D2F7FA6391}"/>
                    </a:ext>
                  </a:extLst>
                </p:cNvPr>
                <p:cNvGrpSpPr/>
                <p:nvPr/>
              </p:nvGrpSpPr>
              <p:grpSpPr>
                <a:xfrm>
                  <a:off x="8672829" y="3284393"/>
                  <a:ext cx="2609824" cy="391948"/>
                  <a:chOff x="8207360" y="1120539"/>
                  <a:chExt cx="1612018" cy="381778"/>
                </a:xfrm>
              </p:grpSpPr>
              <p:sp>
                <p:nvSpPr>
                  <p:cNvPr id="160" name="圆角矩形 95">
                    <a:extLst>
                      <a:ext uri="{FF2B5EF4-FFF2-40B4-BE49-F238E27FC236}">
                        <a16:creationId xmlns:a16="http://schemas.microsoft.com/office/drawing/2014/main" id="{5D6608BF-5C90-124C-848D-BEB2CA076132}"/>
                      </a:ext>
                    </a:extLst>
                  </p:cNvPr>
                  <p:cNvSpPr/>
                  <p:nvPr/>
                </p:nvSpPr>
                <p:spPr>
                  <a:xfrm>
                    <a:off x="8399663" y="1197546"/>
                    <a:ext cx="1249806" cy="304771"/>
                  </a:xfrm>
                  <a:prstGeom prst="round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38100">
                    <a:noFill/>
                  </a:ln>
                  <a:effectLst>
                    <a:outerShdw blurRad="88900" dist="101600" dir="2700000" algn="tl" rotWithShape="0">
                      <a:prstClr val="black">
                        <a:alpha val="2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300" b="1" dirty="0"/>
                  </a:p>
                </p:txBody>
              </p:sp>
              <p:sp>
                <p:nvSpPr>
                  <p:cNvPr id="161" name="TextBox 152">
                    <a:extLst>
                      <a:ext uri="{FF2B5EF4-FFF2-40B4-BE49-F238E27FC236}">
                        <a16:creationId xmlns:a16="http://schemas.microsoft.com/office/drawing/2014/main" id="{5BA6834F-57FC-FD48-80F1-6327835485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8207360" y="1120539"/>
                    <a:ext cx="1612018" cy="347757"/>
                  </a:xfrm>
                  <a:prstGeom prst="rect">
                    <a:avLst/>
                  </a:prstGeom>
                  <a:noFill/>
                  <a:ln w="6350">
                    <a:noFill/>
                    <a:miter lim="800000"/>
                    <a:headEnd/>
                    <a:tailEnd/>
                  </a:ln>
                </p:spPr>
                <p:txBody>
                  <a:bodyPr wrap="square">
                    <a:spAutoFit/>
                  </a:bodyPr>
                  <a:lstStyle/>
                  <a:p>
                    <a:pPr algn="ctr" defTabSz="914400" fontAlgn="base">
                      <a:lnSpc>
                        <a:spcPct val="15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US" altLang="zh-CN" sz="1300" b="1" kern="0" dirty="0" err="1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sym typeface="微软雅黑" pitchFamily="34" charset="-122"/>
                      </a:rPr>
                      <a:t>Yrs</a:t>
                    </a:r>
                    <a:r>
                      <a:rPr lang="en-US" altLang="zh-CN" sz="1300" b="1" kern="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sym typeface="微软雅黑" pitchFamily="34" charset="-122"/>
                      </a:rPr>
                      <a:t> with Manager</a:t>
                    </a:r>
                    <a:endParaRPr lang="zh-CN" altLang="en-US" sz="1300" b="1" kern="0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B133B315-CBE1-E24A-A8CF-00BDECE8402A}"/>
                    </a:ext>
                  </a:extLst>
                </p:cNvPr>
                <p:cNvGrpSpPr/>
                <p:nvPr/>
              </p:nvGrpSpPr>
              <p:grpSpPr>
                <a:xfrm>
                  <a:off x="6412449" y="1289853"/>
                  <a:ext cx="5035313" cy="2830317"/>
                  <a:chOff x="6439424" y="1382225"/>
                  <a:chExt cx="5035313" cy="2830317"/>
                </a:xfrm>
              </p:grpSpPr>
              <p:grpSp>
                <p:nvGrpSpPr>
                  <p:cNvPr id="41" name="组合 40"/>
                  <p:cNvGrpSpPr/>
                  <p:nvPr/>
                </p:nvGrpSpPr>
                <p:grpSpPr>
                  <a:xfrm>
                    <a:off x="6439426" y="1632394"/>
                    <a:ext cx="2709272" cy="941525"/>
                    <a:chOff x="6219846" y="1348970"/>
                    <a:chExt cx="2277496" cy="367340"/>
                  </a:xfrm>
                </p:grpSpPr>
                <p:cxnSp>
                  <p:nvCxnSpPr>
                    <p:cNvPr id="42" name="直接连接符 41"/>
                    <p:cNvCxnSpPr>
                      <a:cxnSpLocks/>
                    </p:cNvCxnSpPr>
                    <p:nvPr/>
                  </p:nvCxnSpPr>
                  <p:spPr>
                    <a:xfrm flipH="1">
                      <a:off x="6219846" y="1354885"/>
                      <a:ext cx="943786" cy="361425"/>
                    </a:xfrm>
                    <a:prstGeom prst="line">
                      <a:avLst/>
                    </a:prstGeom>
                    <a:ln w="28575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" name="直接连接符 42"/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7163632" y="1348970"/>
                      <a:ext cx="1333710" cy="961"/>
                    </a:xfrm>
                    <a:prstGeom prst="line">
                      <a:avLst/>
                    </a:prstGeom>
                    <a:ln w="28575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" name="组合 43"/>
                  <p:cNvGrpSpPr/>
                  <p:nvPr/>
                </p:nvGrpSpPr>
                <p:grpSpPr>
                  <a:xfrm>
                    <a:off x="6485945" y="2104390"/>
                    <a:ext cx="2541985" cy="473201"/>
                    <a:chOff x="7511474" y="2852679"/>
                    <a:chExt cx="973874" cy="131191"/>
                  </a:xfrm>
                </p:grpSpPr>
                <p:cxnSp>
                  <p:nvCxnSpPr>
                    <p:cNvPr id="46" name="直接连接符 45"/>
                    <p:cNvCxnSpPr>
                      <a:cxnSpLocks/>
                    </p:cNvCxnSpPr>
                    <p:nvPr/>
                  </p:nvCxnSpPr>
                  <p:spPr>
                    <a:xfrm flipH="1">
                      <a:off x="7511474" y="2854275"/>
                      <a:ext cx="472288" cy="129595"/>
                    </a:xfrm>
                    <a:prstGeom prst="line">
                      <a:avLst/>
                    </a:prstGeom>
                    <a:ln w="28575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直接连接符 44"/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7983762" y="2852679"/>
                      <a:ext cx="501586" cy="1051"/>
                    </a:xfrm>
                    <a:prstGeom prst="line">
                      <a:avLst/>
                    </a:prstGeom>
                    <a:ln w="28575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7" name="组合 46"/>
                  <p:cNvGrpSpPr/>
                  <p:nvPr/>
                </p:nvGrpSpPr>
                <p:grpSpPr>
                  <a:xfrm>
                    <a:off x="6439424" y="2794015"/>
                    <a:ext cx="2583729" cy="276996"/>
                    <a:chOff x="7433167" y="3069754"/>
                    <a:chExt cx="1034979" cy="230776"/>
                  </a:xfrm>
                </p:grpSpPr>
                <p:cxnSp>
                  <p:nvCxnSpPr>
                    <p:cNvPr id="49" name="直接连接符 48"/>
                    <p:cNvCxnSpPr/>
                    <p:nvPr/>
                  </p:nvCxnSpPr>
                  <p:spPr>
                    <a:xfrm flipH="1" flipV="1">
                      <a:off x="7433167" y="3069754"/>
                      <a:ext cx="580928" cy="230776"/>
                    </a:xfrm>
                    <a:prstGeom prst="line">
                      <a:avLst/>
                    </a:prstGeom>
                    <a:ln w="28575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直接连接符 47"/>
                    <p:cNvCxnSpPr/>
                    <p:nvPr/>
                  </p:nvCxnSpPr>
                  <p:spPr>
                    <a:xfrm flipH="1">
                      <a:off x="8014093" y="3278625"/>
                      <a:ext cx="454053" cy="21904"/>
                    </a:xfrm>
                    <a:prstGeom prst="line">
                      <a:avLst/>
                    </a:prstGeom>
                    <a:ln w="28575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9" name="组合 58"/>
                  <p:cNvGrpSpPr/>
                  <p:nvPr/>
                </p:nvGrpSpPr>
                <p:grpSpPr>
                  <a:xfrm>
                    <a:off x="6439428" y="2861326"/>
                    <a:ext cx="2583730" cy="624017"/>
                    <a:chOff x="4956061" y="3516191"/>
                    <a:chExt cx="1165016" cy="642052"/>
                  </a:xfrm>
                </p:grpSpPr>
                <p:cxnSp>
                  <p:nvCxnSpPr>
                    <p:cNvPr id="60" name="直接连接符 59"/>
                    <p:cNvCxnSpPr/>
                    <p:nvPr/>
                  </p:nvCxnSpPr>
                  <p:spPr>
                    <a:xfrm flipH="1" flipV="1">
                      <a:off x="4956061" y="3516191"/>
                      <a:ext cx="664566" cy="642052"/>
                    </a:xfrm>
                    <a:prstGeom prst="line">
                      <a:avLst/>
                    </a:prstGeom>
                    <a:ln w="28575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直接连接符 60"/>
                    <p:cNvCxnSpPr/>
                    <p:nvPr/>
                  </p:nvCxnSpPr>
                  <p:spPr>
                    <a:xfrm flipH="1">
                      <a:off x="5620627" y="4158243"/>
                      <a:ext cx="500450" cy="0"/>
                    </a:xfrm>
                    <a:prstGeom prst="line">
                      <a:avLst/>
                    </a:prstGeom>
                    <a:ln w="28575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5" name="组合 94"/>
                  <p:cNvGrpSpPr/>
                  <p:nvPr/>
                </p:nvGrpSpPr>
                <p:grpSpPr>
                  <a:xfrm>
                    <a:off x="8691559" y="1382225"/>
                    <a:ext cx="2609824" cy="391946"/>
                    <a:chOff x="8207360" y="1120540"/>
                    <a:chExt cx="1612018" cy="381777"/>
                  </a:xfrm>
                </p:grpSpPr>
                <p:sp>
                  <p:nvSpPr>
                    <p:cNvPr id="96" name="圆角矩形 95"/>
                    <p:cNvSpPr/>
                    <p:nvPr/>
                  </p:nvSpPr>
                  <p:spPr>
                    <a:xfrm>
                      <a:off x="8399663" y="1197546"/>
                      <a:ext cx="1249806" cy="304771"/>
                    </a:xfrm>
                    <a:prstGeom prst="round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 w="38100">
                      <a:noFill/>
                    </a:ln>
                    <a:effectLst>
                      <a:outerShdw blurRad="88900" dist="101600" dir="2700000" algn="tl" rotWithShape="0">
                        <a:prstClr val="black">
                          <a:alpha val="2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300" b="1" dirty="0"/>
                    </a:p>
                  </p:txBody>
                </p:sp>
                <p:sp>
                  <p:nvSpPr>
                    <p:cNvPr id="97" name="TextBox 1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07360" y="1120540"/>
                      <a:ext cx="1612018" cy="331808"/>
                    </a:xfrm>
                    <a:prstGeom prst="rect">
                      <a:avLst/>
                    </a:prstGeom>
                    <a:noFill/>
                    <a:ln w="6350">
                      <a:noFill/>
                      <a:miter lim="800000"/>
                      <a:headEnd/>
                      <a:tailEnd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91440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300" b="1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Department</a:t>
                      </a:r>
                      <a:endParaRPr lang="zh-CN" altLang="en-US" sz="1300" b="1" kern="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132" name="组合 58">
                    <a:extLst>
                      <a:ext uri="{FF2B5EF4-FFF2-40B4-BE49-F238E27FC236}">
                        <a16:creationId xmlns:a16="http://schemas.microsoft.com/office/drawing/2014/main" id="{A56662DB-34BD-AF4F-AAEA-DD66EF260298}"/>
                      </a:ext>
                    </a:extLst>
                  </p:cNvPr>
                  <p:cNvGrpSpPr/>
                  <p:nvPr/>
                </p:nvGrpSpPr>
                <p:grpSpPr>
                  <a:xfrm>
                    <a:off x="6446783" y="2950604"/>
                    <a:ext cx="2603174" cy="1059919"/>
                    <a:chOff x="4938267" y="3541094"/>
                    <a:chExt cx="1182810" cy="617149"/>
                  </a:xfrm>
                </p:grpSpPr>
                <p:cxnSp>
                  <p:nvCxnSpPr>
                    <p:cNvPr id="133" name="直接连接符 59">
                      <a:extLst>
                        <a:ext uri="{FF2B5EF4-FFF2-40B4-BE49-F238E27FC236}">
                          <a16:creationId xmlns:a16="http://schemas.microsoft.com/office/drawing/2014/main" id="{057609ED-AC3C-134C-8851-F5508F6162C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938267" y="3541094"/>
                      <a:ext cx="682360" cy="617149"/>
                    </a:xfrm>
                    <a:prstGeom prst="line">
                      <a:avLst/>
                    </a:prstGeom>
                    <a:ln w="28575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4" name="直接连接符 60">
                      <a:extLst>
                        <a:ext uri="{FF2B5EF4-FFF2-40B4-BE49-F238E27FC236}">
                          <a16:creationId xmlns:a16="http://schemas.microsoft.com/office/drawing/2014/main" id="{22015981-08C8-4E4F-B487-D11084E2DCB3}"/>
                        </a:ext>
                      </a:extLst>
                    </p:cNvPr>
                    <p:cNvCxnSpPr/>
                    <p:nvPr/>
                  </p:nvCxnSpPr>
                  <p:spPr>
                    <a:xfrm flipH="1">
                      <a:off x="5620627" y="4158243"/>
                      <a:ext cx="500450" cy="0"/>
                    </a:xfrm>
                    <a:prstGeom prst="line">
                      <a:avLst/>
                    </a:prstGeom>
                    <a:ln w="28575">
                      <a:solidFill>
                        <a:schemeClr val="bg1">
                          <a:lumMod val="50000"/>
                        </a:schemeClr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3" name="组合 94">
                    <a:extLst>
                      <a:ext uri="{FF2B5EF4-FFF2-40B4-BE49-F238E27FC236}">
                        <a16:creationId xmlns:a16="http://schemas.microsoft.com/office/drawing/2014/main" id="{63405069-AC20-B542-9CCC-8CC62BA0F1C0}"/>
                      </a:ext>
                    </a:extLst>
                  </p:cNvPr>
                  <p:cNvGrpSpPr/>
                  <p:nvPr/>
                </p:nvGrpSpPr>
                <p:grpSpPr>
                  <a:xfrm>
                    <a:off x="8688206" y="2391694"/>
                    <a:ext cx="2609824" cy="391948"/>
                    <a:chOff x="8207360" y="1120539"/>
                    <a:chExt cx="1612018" cy="381778"/>
                  </a:xfrm>
                </p:grpSpPr>
                <p:sp>
                  <p:nvSpPr>
                    <p:cNvPr id="154" name="圆角矩形 95">
                      <a:extLst>
                        <a:ext uri="{FF2B5EF4-FFF2-40B4-BE49-F238E27FC236}">
                          <a16:creationId xmlns:a16="http://schemas.microsoft.com/office/drawing/2014/main" id="{24472F4C-1CFF-9B44-8A17-DE71B3A8DD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9663" y="1197546"/>
                      <a:ext cx="1249806" cy="304771"/>
                    </a:xfrm>
                    <a:prstGeom prst="round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 w="38100">
                      <a:noFill/>
                    </a:ln>
                    <a:effectLst>
                      <a:outerShdw blurRad="88900" dist="101600" dir="2700000" algn="tl" rotWithShape="0">
                        <a:prstClr val="black">
                          <a:alpha val="2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300" b="1" dirty="0"/>
                    </a:p>
                  </p:txBody>
                </p:sp>
                <p:sp>
                  <p:nvSpPr>
                    <p:cNvPr id="155" name="TextBox 152">
                      <a:extLst>
                        <a:ext uri="{FF2B5EF4-FFF2-40B4-BE49-F238E27FC236}">
                          <a16:creationId xmlns:a16="http://schemas.microsoft.com/office/drawing/2014/main" id="{D87B4A11-CB10-4948-9DDC-4417B79A965A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07360" y="1120539"/>
                      <a:ext cx="1612018" cy="331808"/>
                    </a:xfrm>
                    <a:prstGeom prst="rect">
                      <a:avLst/>
                    </a:prstGeom>
                    <a:noFill/>
                    <a:ln w="6350">
                      <a:noFill/>
                      <a:miter lim="800000"/>
                      <a:headEnd/>
                      <a:tailEnd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91440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300" b="1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Job Role</a:t>
                      </a:r>
                      <a:endParaRPr lang="zh-CN" altLang="en-US" sz="1300" b="1" kern="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156" name="组合 94">
                    <a:extLst>
                      <a:ext uri="{FF2B5EF4-FFF2-40B4-BE49-F238E27FC236}">
                        <a16:creationId xmlns:a16="http://schemas.microsoft.com/office/drawing/2014/main" id="{D7C428BF-32F2-CA47-8364-D6099C7EB369}"/>
                      </a:ext>
                    </a:extLst>
                  </p:cNvPr>
                  <p:cNvGrpSpPr/>
                  <p:nvPr/>
                </p:nvGrpSpPr>
                <p:grpSpPr>
                  <a:xfrm>
                    <a:off x="8628676" y="2815164"/>
                    <a:ext cx="2846061" cy="378316"/>
                    <a:chOff x="8176151" y="1133818"/>
                    <a:chExt cx="1757935" cy="368499"/>
                  </a:xfrm>
                </p:grpSpPr>
                <p:sp>
                  <p:nvSpPr>
                    <p:cNvPr id="157" name="圆角矩形 95">
                      <a:extLst>
                        <a:ext uri="{FF2B5EF4-FFF2-40B4-BE49-F238E27FC236}">
                          <a16:creationId xmlns:a16="http://schemas.microsoft.com/office/drawing/2014/main" id="{8727D50A-BF0B-BA45-A14D-22B98CFF12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9663" y="1197546"/>
                      <a:ext cx="1249806" cy="304771"/>
                    </a:xfrm>
                    <a:prstGeom prst="round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 w="38100">
                      <a:noFill/>
                    </a:ln>
                    <a:effectLst>
                      <a:outerShdw blurRad="88900" dist="101600" dir="2700000" algn="tl" rotWithShape="0">
                        <a:prstClr val="black">
                          <a:alpha val="2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300" b="1" dirty="0"/>
                    </a:p>
                  </p:txBody>
                </p:sp>
                <p:sp>
                  <p:nvSpPr>
                    <p:cNvPr id="158" name="TextBox 152">
                      <a:extLst>
                        <a:ext uri="{FF2B5EF4-FFF2-40B4-BE49-F238E27FC236}">
                          <a16:creationId xmlns:a16="http://schemas.microsoft.com/office/drawing/2014/main" id="{708C6C9D-9571-B240-9422-FF696198B87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176151" y="1133818"/>
                      <a:ext cx="1757935" cy="347757"/>
                    </a:xfrm>
                    <a:prstGeom prst="rect">
                      <a:avLst/>
                    </a:prstGeom>
                    <a:noFill/>
                    <a:ln w="6350">
                      <a:noFill/>
                      <a:miter lim="800000"/>
                      <a:headEnd/>
                      <a:tailEnd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91440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300" b="1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Total Working </a:t>
                      </a:r>
                      <a:r>
                        <a:rPr lang="en-US" altLang="zh-CN" sz="1300" b="1" kern="0" dirty="0" err="1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Yrs</a:t>
                      </a:r>
                      <a:endParaRPr lang="zh-CN" altLang="en-US" sz="1300" b="1" kern="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162" name="组合 94">
                    <a:extLst>
                      <a:ext uri="{FF2B5EF4-FFF2-40B4-BE49-F238E27FC236}">
                        <a16:creationId xmlns:a16="http://schemas.microsoft.com/office/drawing/2014/main" id="{27ACE9E0-C866-1B4E-9771-EF535CB14548}"/>
                      </a:ext>
                    </a:extLst>
                  </p:cNvPr>
                  <p:cNvGrpSpPr/>
                  <p:nvPr/>
                </p:nvGrpSpPr>
                <p:grpSpPr>
                  <a:xfrm>
                    <a:off x="8706936" y="3820593"/>
                    <a:ext cx="2609824" cy="391949"/>
                    <a:chOff x="8207360" y="1120539"/>
                    <a:chExt cx="1612018" cy="381779"/>
                  </a:xfrm>
                </p:grpSpPr>
                <p:sp>
                  <p:nvSpPr>
                    <p:cNvPr id="163" name="圆角矩形 95">
                      <a:extLst>
                        <a:ext uri="{FF2B5EF4-FFF2-40B4-BE49-F238E27FC236}">
                          <a16:creationId xmlns:a16="http://schemas.microsoft.com/office/drawing/2014/main" id="{D0BE8FB4-1BCC-324E-940A-6DFBC354ED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9663" y="1197547"/>
                      <a:ext cx="1249806" cy="304771"/>
                    </a:xfrm>
                    <a:prstGeom prst="round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 w="38100">
                      <a:noFill/>
                    </a:ln>
                    <a:effectLst>
                      <a:outerShdw blurRad="88900" dist="101600" dir="2700000" algn="tl" rotWithShape="0">
                        <a:prstClr val="black">
                          <a:alpha val="2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300" b="1" dirty="0"/>
                    </a:p>
                  </p:txBody>
                </p:sp>
                <p:sp>
                  <p:nvSpPr>
                    <p:cNvPr id="164" name="TextBox 152">
                      <a:extLst>
                        <a:ext uri="{FF2B5EF4-FFF2-40B4-BE49-F238E27FC236}">
                          <a16:creationId xmlns:a16="http://schemas.microsoft.com/office/drawing/2014/main" id="{5B1EBC47-7043-2E44-B664-506BB4BB999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07360" y="1120539"/>
                      <a:ext cx="1612018" cy="347757"/>
                    </a:xfrm>
                    <a:prstGeom prst="rect">
                      <a:avLst/>
                    </a:prstGeom>
                    <a:noFill/>
                    <a:ln w="6350">
                      <a:noFill/>
                      <a:miter lim="800000"/>
                      <a:headEnd/>
                      <a:tailEnd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91440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300" b="1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Education</a:t>
                      </a:r>
                      <a:endParaRPr lang="zh-CN" altLang="en-US" sz="1300" b="1" kern="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  <p:grpSp>
                <p:nvGrpSpPr>
                  <p:cNvPr id="165" name="组合 94">
                    <a:extLst>
                      <a:ext uri="{FF2B5EF4-FFF2-40B4-BE49-F238E27FC236}">
                        <a16:creationId xmlns:a16="http://schemas.microsoft.com/office/drawing/2014/main" id="{6507A04F-5A55-A641-B686-0081086344E3}"/>
                      </a:ext>
                    </a:extLst>
                  </p:cNvPr>
                  <p:cNvGrpSpPr/>
                  <p:nvPr/>
                </p:nvGrpSpPr>
                <p:grpSpPr>
                  <a:xfrm>
                    <a:off x="8688205" y="1948895"/>
                    <a:ext cx="2609824" cy="391948"/>
                    <a:chOff x="8207360" y="1120539"/>
                    <a:chExt cx="1612018" cy="381778"/>
                  </a:xfrm>
                </p:grpSpPr>
                <p:sp>
                  <p:nvSpPr>
                    <p:cNvPr id="166" name="圆角矩形 95">
                      <a:extLst>
                        <a:ext uri="{FF2B5EF4-FFF2-40B4-BE49-F238E27FC236}">
                          <a16:creationId xmlns:a16="http://schemas.microsoft.com/office/drawing/2014/main" id="{2688D826-9072-8045-8472-377477D244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399663" y="1197546"/>
                      <a:ext cx="1249806" cy="304771"/>
                    </a:xfrm>
                    <a:prstGeom prst="roundRect">
                      <a:avLst/>
                    </a:prstGeom>
                    <a:solidFill>
                      <a:schemeClr val="tx2">
                        <a:lumMod val="60000"/>
                        <a:lumOff val="40000"/>
                      </a:schemeClr>
                    </a:solidFill>
                    <a:ln w="38100">
                      <a:noFill/>
                    </a:ln>
                    <a:effectLst>
                      <a:outerShdw blurRad="88900" dist="101600" dir="2700000" algn="tl" rotWithShape="0">
                        <a:prstClr val="black">
                          <a:alpha val="25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1300" b="1" dirty="0"/>
                    </a:p>
                  </p:txBody>
                </p:sp>
                <p:sp>
                  <p:nvSpPr>
                    <p:cNvPr id="167" name="TextBox 152">
                      <a:extLst>
                        <a:ext uri="{FF2B5EF4-FFF2-40B4-BE49-F238E27FC236}">
                          <a16:creationId xmlns:a16="http://schemas.microsoft.com/office/drawing/2014/main" id="{BFF17EB6-B3AA-4546-A115-FC0E6CA02147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207360" y="1120539"/>
                      <a:ext cx="1612018" cy="331808"/>
                    </a:xfrm>
                    <a:prstGeom prst="rect">
                      <a:avLst/>
                    </a:prstGeom>
                    <a:noFill/>
                    <a:ln w="6350">
                      <a:noFill/>
                      <a:miter lim="800000"/>
                      <a:headEnd/>
                      <a:tailEnd/>
                    </a:ln>
                  </p:spPr>
                  <p:txBody>
                    <a:bodyPr wrap="square">
                      <a:spAutoFit/>
                    </a:bodyPr>
                    <a:lstStyle/>
                    <a:p>
                      <a:pPr algn="ctr" defTabSz="91440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altLang="zh-CN" sz="1300" b="1" kern="0" dirty="0">
                          <a:solidFill>
                            <a:schemeClr val="bg1"/>
                          </a:solidFill>
                          <a:latin typeface="微软雅黑" pitchFamily="34" charset="-122"/>
                          <a:ea typeface="微软雅黑" pitchFamily="34" charset="-122"/>
                          <a:sym typeface="微软雅黑" pitchFamily="34" charset="-122"/>
                        </a:rPr>
                        <a:t>Job Level</a:t>
                      </a:r>
                      <a:endParaRPr lang="zh-CN" altLang="en-US" sz="1300" b="1" kern="0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29A7E62-1F35-AA4C-ADAB-9C1BD2FC8847}"/>
              </a:ext>
            </a:extLst>
          </p:cNvPr>
          <p:cNvGrpSpPr/>
          <p:nvPr/>
        </p:nvGrpSpPr>
        <p:grpSpPr>
          <a:xfrm>
            <a:off x="922107" y="2892519"/>
            <a:ext cx="6586029" cy="3354683"/>
            <a:chOff x="774053" y="3440754"/>
            <a:chExt cx="6586029" cy="3354683"/>
          </a:xfrm>
        </p:grpSpPr>
        <p:grpSp>
          <p:nvGrpSpPr>
            <p:cNvPr id="50" name="组合 49"/>
            <p:cNvGrpSpPr/>
            <p:nvPr/>
          </p:nvGrpSpPr>
          <p:grpSpPr>
            <a:xfrm>
              <a:off x="2850756" y="3641413"/>
              <a:ext cx="1980132" cy="1307802"/>
              <a:chOff x="6923936" y="3733199"/>
              <a:chExt cx="1620236" cy="470685"/>
            </a:xfrm>
          </p:grpSpPr>
          <p:cxnSp>
            <p:nvCxnSpPr>
              <p:cNvPr id="51" name="直接连接符 50"/>
              <p:cNvCxnSpPr>
                <a:cxnSpLocks/>
              </p:cNvCxnSpPr>
              <p:nvPr/>
            </p:nvCxnSpPr>
            <p:spPr>
              <a:xfrm flipH="1" flipV="1">
                <a:off x="7916416" y="3736897"/>
                <a:ext cx="627756" cy="1255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cxnSpLocks/>
                <a:endCxn id="148" idx="3"/>
              </p:cNvCxnSpPr>
              <p:nvPr/>
            </p:nvCxnSpPr>
            <p:spPr>
              <a:xfrm flipH="1">
                <a:off x="6923936" y="3733199"/>
                <a:ext cx="1003538" cy="470685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/>
            <p:cNvGrpSpPr/>
            <p:nvPr/>
          </p:nvGrpSpPr>
          <p:grpSpPr>
            <a:xfrm>
              <a:off x="2850754" y="4252824"/>
              <a:ext cx="1846564" cy="696383"/>
              <a:chOff x="7066664" y="4590291"/>
              <a:chExt cx="1418684" cy="277042"/>
            </a:xfrm>
          </p:grpSpPr>
          <p:cxnSp>
            <p:nvCxnSpPr>
              <p:cNvPr id="54" name="直接连接符 53"/>
              <p:cNvCxnSpPr/>
              <p:nvPr/>
            </p:nvCxnSpPr>
            <p:spPr>
              <a:xfrm flipH="1">
                <a:off x="7772468" y="4590291"/>
                <a:ext cx="712880" cy="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/>
              <p:cNvCxnSpPr>
                <a:cxnSpLocks/>
                <a:endCxn id="148" idx="3"/>
              </p:cNvCxnSpPr>
              <p:nvPr/>
            </p:nvCxnSpPr>
            <p:spPr>
              <a:xfrm flipH="1">
                <a:off x="7066664" y="4590291"/>
                <a:ext cx="705806" cy="277042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6" name="组合 55"/>
            <p:cNvGrpSpPr/>
            <p:nvPr/>
          </p:nvGrpSpPr>
          <p:grpSpPr>
            <a:xfrm flipV="1">
              <a:off x="2850757" y="4662610"/>
              <a:ext cx="1922896" cy="286604"/>
              <a:chOff x="7161577" y="4858879"/>
              <a:chExt cx="1306569" cy="147939"/>
            </a:xfrm>
          </p:grpSpPr>
          <p:cxnSp>
            <p:nvCxnSpPr>
              <p:cNvPr id="57" name="直接连接符 56"/>
              <p:cNvCxnSpPr>
                <a:cxnSpLocks/>
              </p:cNvCxnSpPr>
              <p:nvPr/>
            </p:nvCxnSpPr>
            <p:spPr>
              <a:xfrm flipH="1" flipV="1">
                <a:off x="7870549" y="5006817"/>
                <a:ext cx="597597" cy="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cxnSpLocks/>
                <a:endCxn id="148" idx="3"/>
              </p:cNvCxnSpPr>
              <p:nvPr/>
            </p:nvCxnSpPr>
            <p:spPr>
              <a:xfrm flipH="1" flipV="1">
                <a:off x="7161577" y="4858879"/>
                <a:ext cx="721377" cy="147939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/>
            <p:cNvGrpSpPr/>
            <p:nvPr/>
          </p:nvGrpSpPr>
          <p:grpSpPr>
            <a:xfrm>
              <a:off x="2850754" y="4949216"/>
              <a:ext cx="1847211" cy="730588"/>
              <a:chOff x="4665905" y="3356949"/>
              <a:chExt cx="1455172" cy="1501931"/>
            </a:xfrm>
          </p:grpSpPr>
          <p:cxnSp>
            <p:nvCxnSpPr>
              <p:cNvPr id="63" name="直接连接符 62"/>
              <p:cNvCxnSpPr>
                <a:cxnSpLocks/>
                <a:endCxn id="148" idx="3"/>
              </p:cNvCxnSpPr>
              <p:nvPr/>
            </p:nvCxnSpPr>
            <p:spPr>
              <a:xfrm flipH="1" flipV="1">
                <a:off x="4665905" y="3356949"/>
                <a:ext cx="954722" cy="1501931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/>
              <p:cNvCxnSpPr/>
              <p:nvPr/>
            </p:nvCxnSpPr>
            <p:spPr>
              <a:xfrm flipH="1">
                <a:off x="5620627" y="4858878"/>
                <a:ext cx="500450" cy="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组合 85"/>
            <p:cNvGrpSpPr/>
            <p:nvPr/>
          </p:nvGrpSpPr>
          <p:grpSpPr>
            <a:xfrm>
              <a:off x="2850756" y="4949215"/>
              <a:ext cx="1871873" cy="1685371"/>
              <a:chOff x="5656348" y="5371412"/>
              <a:chExt cx="2811799" cy="749912"/>
            </a:xfrm>
          </p:grpSpPr>
          <p:cxnSp>
            <p:nvCxnSpPr>
              <p:cNvPr id="87" name="直接连接符 86"/>
              <p:cNvCxnSpPr>
                <a:cxnSpLocks/>
              </p:cNvCxnSpPr>
              <p:nvPr/>
            </p:nvCxnSpPr>
            <p:spPr>
              <a:xfrm flipH="1">
                <a:off x="6818951" y="6121323"/>
                <a:ext cx="1649196" cy="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>
                <a:cxnSpLocks/>
                <a:endCxn id="148" idx="3"/>
              </p:cNvCxnSpPr>
              <p:nvPr/>
            </p:nvCxnSpPr>
            <p:spPr>
              <a:xfrm flipH="1" flipV="1">
                <a:off x="5656348" y="5371412"/>
                <a:ext cx="1199676" cy="749912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0" name="组合 109"/>
            <p:cNvGrpSpPr/>
            <p:nvPr/>
          </p:nvGrpSpPr>
          <p:grpSpPr>
            <a:xfrm>
              <a:off x="4501855" y="3440754"/>
              <a:ext cx="2858227" cy="377411"/>
              <a:chOff x="8301479" y="3523058"/>
              <a:chExt cx="1460912" cy="357545"/>
            </a:xfrm>
          </p:grpSpPr>
          <p:sp>
            <p:nvSpPr>
              <p:cNvPr id="111" name="圆角矩形 110"/>
              <p:cNvSpPr/>
              <p:nvPr/>
            </p:nvSpPr>
            <p:spPr>
              <a:xfrm>
                <a:off x="8399663" y="3573810"/>
                <a:ext cx="1249806" cy="304771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8100">
                <a:noFill/>
              </a:ln>
              <a:effectLst>
                <a:outerShdw blurRad="88900" dist="1016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112" name="TextBox 152"/>
              <p:cNvSpPr>
                <a:spLocks noChangeArrowheads="1"/>
              </p:cNvSpPr>
              <p:nvPr/>
            </p:nvSpPr>
            <p:spPr bwMode="auto">
              <a:xfrm>
                <a:off x="8301479" y="3523058"/>
                <a:ext cx="1460912" cy="357545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defTabSz="914400" fontAlgn="base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b="1" kern="0" dirty="0" err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Yrs</a:t>
                </a:r>
                <a:r>
                  <a:rPr lang="en-US" altLang="zh-CN" b="1" kern="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 Since Last Promotion</a:t>
                </a:r>
                <a:endParaRPr lang="zh-CN" altLang="en-US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4697321" y="4463877"/>
              <a:ext cx="2507135" cy="377411"/>
              <a:chOff x="8399663" y="4403382"/>
              <a:chExt cx="1249806" cy="357545"/>
            </a:xfrm>
          </p:grpSpPr>
          <p:sp>
            <p:nvSpPr>
              <p:cNvPr id="114" name="圆角矩形 113"/>
              <p:cNvSpPr/>
              <p:nvPr/>
            </p:nvSpPr>
            <p:spPr>
              <a:xfrm>
                <a:off x="8399663" y="4451442"/>
                <a:ext cx="1249806" cy="304771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8100">
                <a:noFill/>
              </a:ln>
              <a:effectLst>
                <a:outerShdw blurRad="88900" dist="1016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115" name="TextBox 152"/>
              <p:cNvSpPr>
                <a:spLocks noChangeArrowheads="1"/>
              </p:cNvSpPr>
              <p:nvPr/>
            </p:nvSpPr>
            <p:spPr bwMode="auto">
              <a:xfrm>
                <a:off x="8534592" y="4403382"/>
                <a:ext cx="999297" cy="357545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defTabSz="914400" fontAlgn="base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b="1" kern="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Overtime</a:t>
                </a:r>
                <a:endParaRPr lang="zh-CN" altLang="en-US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16" name="组合 115"/>
            <p:cNvGrpSpPr/>
            <p:nvPr/>
          </p:nvGrpSpPr>
          <p:grpSpPr>
            <a:xfrm>
              <a:off x="4697321" y="4902231"/>
              <a:ext cx="2507135" cy="392598"/>
              <a:chOff x="8399663" y="4786053"/>
              <a:chExt cx="1249806" cy="371933"/>
            </a:xfrm>
          </p:grpSpPr>
          <p:sp>
            <p:nvSpPr>
              <p:cNvPr id="117" name="圆角矩形 116"/>
              <p:cNvSpPr/>
              <p:nvPr/>
            </p:nvSpPr>
            <p:spPr>
              <a:xfrm>
                <a:off x="8399663" y="4853215"/>
                <a:ext cx="1249806" cy="304771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8100">
                <a:noFill/>
              </a:ln>
              <a:effectLst>
                <a:outerShdw blurRad="88900" dist="1016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118" name="TextBox 152"/>
              <p:cNvSpPr>
                <a:spLocks noChangeArrowheads="1"/>
              </p:cNvSpPr>
              <p:nvPr/>
            </p:nvSpPr>
            <p:spPr bwMode="auto">
              <a:xfrm>
                <a:off x="8409537" y="4786053"/>
                <a:ext cx="1162340" cy="357546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defTabSz="914400" fontAlgn="base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b="1" kern="0" dirty="0" err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Yrs</a:t>
                </a:r>
                <a:r>
                  <a:rPr lang="en-US" altLang="zh-CN" b="1" kern="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 in Current Role</a:t>
                </a:r>
                <a:endParaRPr lang="zh-CN" altLang="en-US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19" name="组合 118"/>
            <p:cNvGrpSpPr/>
            <p:nvPr/>
          </p:nvGrpSpPr>
          <p:grpSpPr>
            <a:xfrm>
              <a:off x="4697321" y="5393366"/>
              <a:ext cx="2507135" cy="420261"/>
              <a:chOff x="8399663" y="5335910"/>
              <a:chExt cx="1249806" cy="398140"/>
            </a:xfrm>
          </p:grpSpPr>
          <p:sp>
            <p:nvSpPr>
              <p:cNvPr id="120" name="圆角矩形 119"/>
              <p:cNvSpPr/>
              <p:nvPr/>
            </p:nvSpPr>
            <p:spPr>
              <a:xfrm>
                <a:off x="8399663" y="5429279"/>
                <a:ext cx="1249806" cy="304771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8100">
                <a:noFill/>
              </a:ln>
              <a:effectLst>
                <a:outerShdw blurRad="88900" dist="1016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121" name="TextBox 152"/>
              <p:cNvSpPr>
                <a:spLocks noChangeArrowheads="1"/>
              </p:cNvSpPr>
              <p:nvPr/>
            </p:nvSpPr>
            <p:spPr bwMode="auto">
              <a:xfrm>
                <a:off x="8563082" y="5335910"/>
                <a:ext cx="999297" cy="357545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defTabSz="914400" fontAlgn="base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b="1" kern="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Job Satisfaction</a:t>
                </a:r>
                <a:endParaRPr lang="zh-CN" altLang="en-US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4697321" y="5895856"/>
              <a:ext cx="2468857" cy="421937"/>
              <a:chOff x="8399663" y="5838378"/>
              <a:chExt cx="1249806" cy="399728"/>
            </a:xfrm>
          </p:grpSpPr>
          <p:sp>
            <p:nvSpPr>
              <p:cNvPr id="123" name="圆角矩形 122"/>
              <p:cNvSpPr/>
              <p:nvPr/>
            </p:nvSpPr>
            <p:spPr>
              <a:xfrm>
                <a:off x="8399663" y="5933335"/>
                <a:ext cx="1249806" cy="304771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8100">
                <a:noFill/>
              </a:ln>
              <a:effectLst>
                <a:outerShdw blurRad="88900" dist="1016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124" name="TextBox 152"/>
              <p:cNvSpPr>
                <a:spLocks noChangeArrowheads="1"/>
              </p:cNvSpPr>
              <p:nvPr/>
            </p:nvSpPr>
            <p:spPr bwMode="auto">
              <a:xfrm>
                <a:off x="8563082" y="5838378"/>
                <a:ext cx="999297" cy="357546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defTabSz="914400" fontAlgn="base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b="1" kern="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Marital Status</a:t>
                </a:r>
                <a:endParaRPr lang="zh-CN" altLang="en-US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25" name="组合 124"/>
            <p:cNvGrpSpPr/>
            <p:nvPr/>
          </p:nvGrpSpPr>
          <p:grpSpPr>
            <a:xfrm>
              <a:off x="4483225" y="4012821"/>
              <a:ext cx="2876857" cy="377412"/>
              <a:chOff x="8294046" y="3953083"/>
              <a:chExt cx="1453383" cy="357546"/>
            </a:xfrm>
          </p:grpSpPr>
          <p:sp>
            <p:nvSpPr>
              <p:cNvPr id="126" name="圆角矩形 125"/>
              <p:cNvSpPr/>
              <p:nvPr/>
            </p:nvSpPr>
            <p:spPr>
              <a:xfrm>
                <a:off x="8399663" y="4005858"/>
                <a:ext cx="1249806" cy="304771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8100">
                <a:noFill/>
              </a:ln>
              <a:effectLst>
                <a:outerShdw blurRad="88900" dist="1016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127" name="TextBox 152"/>
              <p:cNvSpPr>
                <a:spLocks noChangeArrowheads="1"/>
              </p:cNvSpPr>
              <p:nvPr/>
            </p:nvSpPr>
            <p:spPr bwMode="auto">
              <a:xfrm>
                <a:off x="8294046" y="3953083"/>
                <a:ext cx="1453383" cy="357546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defTabSz="914400" fontAlgn="base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b="1" kern="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Environment Satisfaction</a:t>
                </a:r>
                <a:endParaRPr lang="zh-CN" altLang="en-US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41" name="组合 55">
              <a:extLst>
                <a:ext uri="{FF2B5EF4-FFF2-40B4-BE49-F238E27FC236}">
                  <a16:creationId xmlns:a16="http://schemas.microsoft.com/office/drawing/2014/main" id="{0F2E7267-EC03-B749-8CAE-BF0868CDB22B}"/>
                </a:ext>
              </a:extLst>
            </p:cNvPr>
            <p:cNvGrpSpPr/>
            <p:nvPr/>
          </p:nvGrpSpPr>
          <p:grpSpPr>
            <a:xfrm rot="11828776" flipV="1">
              <a:off x="2847308" y="4972099"/>
              <a:ext cx="1854708" cy="294840"/>
              <a:chOff x="7347358" y="4909720"/>
              <a:chExt cx="1328309" cy="130183"/>
            </a:xfrm>
          </p:grpSpPr>
          <p:cxnSp>
            <p:nvCxnSpPr>
              <p:cNvPr id="142" name="直接连接符 56">
                <a:extLst>
                  <a:ext uri="{FF2B5EF4-FFF2-40B4-BE49-F238E27FC236}">
                    <a16:creationId xmlns:a16="http://schemas.microsoft.com/office/drawing/2014/main" id="{D74683A8-FB3F-CB44-A9A0-2B675CD9B8B0}"/>
                  </a:ext>
                </a:extLst>
              </p:cNvPr>
              <p:cNvCxnSpPr>
                <a:cxnSpLocks/>
                <a:stCxn id="148" idx="3"/>
              </p:cNvCxnSpPr>
              <p:nvPr/>
            </p:nvCxnSpPr>
            <p:spPr>
              <a:xfrm rot="11828776" flipV="1">
                <a:off x="7882008" y="4949078"/>
                <a:ext cx="793659" cy="90825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57">
                <a:extLst>
                  <a:ext uri="{FF2B5EF4-FFF2-40B4-BE49-F238E27FC236}">
                    <a16:creationId xmlns:a16="http://schemas.microsoft.com/office/drawing/2014/main" id="{6BB39F1C-F8A7-7C4D-9A61-A1AA235BED0F}"/>
                  </a:ext>
                </a:extLst>
              </p:cNvPr>
              <p:cNvCxnSpPr>
                <a:cxnSpLocks/>
              </p:cNvCxnSpPr>
              <p:nvPr/>
            </p:nvCxnSpPr>
            <p:spPr>
              <a:xfrm rot="11828776">
                <a:off x="7347358" y="4909720"/>
                <a:ext cx="560516" cy="435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8" name="组合 121">
              <a:extLst>
                <a:ext uri="{FF2B5EF4-FFF2-40B4-BE49-F238E27FC236}">
                  <a16:creationId xmlns:a16="http://schemas.microsoft.com/office/drawing/2014/main" id="{B557C65E-2E54-E442-AB81-6201C14886E1}"/>
                </a:ext>
              </a:extLst>
            </p:cNvPr>
            <p:cNvGrpSpPr/>
            <p:nvPr/>
          </p:nvGrpSpPr>
          <p:grpSpPr>
            <a:xfrm>
              <a:off x="4717128" y="6373500"/>
              <a:ext cx="2468857" cy="421937"/>
              <a:chOff x="8399663" y="5838378"/>
              <a:chExt cx="1249806" cy="399728"/>
            </a:xfrm>
          </p:grpSpPr>
          <p:sp>
            <p:nvSpPr>
              <p:cNvPr id="169" name="圆角矩形 122">
                <a:extLst>
                  <a:ext uri="{FF2B5EF4-FFF2-40B4-BE49-F238E27FC236}">
                    <a16:creationId xmlns:a16="http://schemas.microsoft.com/office/drawing/2014/main" id="{7733D05A-3114-3843-B286-A6E31529D02E}"/>
                  </a:ext>
                </a:extLst>
              </p:cNvPr>
              <p:cNvSpPr/>
              <p:nvPr/>
            </p:nvSpPr>
            <p:spPr>
              <a:xfrm>
                <a:off x="8399663" y="5933335"/>
                <a:ext cx="1249806" cy="304771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8100">
                <a:noFill/>
              </a:ln>
              <a:effectLst>
                <a:outerShdw blurRad="88900" dist="1016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/>
              </a:p>
            </p:txBody>
          </p:sp>
          <p:sp>
            <p:nvSpPr>
              <p:cNvPr id="170" name="TextBox 152">
                <a:extLst>
                  <a:ext uri="{FF2B5EF4-FFF2-40B4-BE49-F238E27FC236}">
                    <a16:creationId xmlns:a16="http://schemas.microsoft.com/office/drawing/2014/main" id="{0DEC26D9-DD4B-B74E-9A79-E44795FD3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63082" y="5838378"/>
                <a:ext cx="999297" cy="357546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defTabSz="914400" fontAlgn="base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b="1" kern="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Business Travel</a:t>
                </a:r>
                <a:endParaRPr lang="zh-CN" altLang="en-US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71" name="组合 85">
              <a:extLst>
                <a:ext uri="{FF2B5EF4-FFF2-40B4-BE49-F238E27FC236}">
                  <a16:creationId xmlns:a16="http://schemas.microsoft.com/office/drawing/2014/main" id="{BD442115-5868-1847-9D8F-F0BA6EF6A68E}"/>
                </a:ext>
              </a:extLst>
            </p:cNvPr>
            <p:cNvGrpSpPr/>
            <p:nvPr/>
          </p:nvGrpSpPr>
          <p:grpSpPr>
            <a:xfrm>
              <a:off x="2850754" y="4949212"/>
              <a:ext cx="1846567" cy="1230586"/>
              <a:chOff x="5704908" y="5412349"/>
              <a:chExt cx="2468015" cy="620879"/>
            </a:xfrm>
          </p:grpSpPr>
          <p:cxnSp>
            <p:nvCxnSpPr>
              <p:cNvPr id="172" name="直接连接符 86">
                <a:extLst>
                  <a:ext uri="{FF2B5EF4-FFF2-40B4-BE49-F238E27FC236}">
                    <a16:creationId xmlns:a16="http://schemas.microsoft.com/office/drawing/2014/main" id="{914CC9B7-972D-EA49-ABF5-FE61E07A825A}"/>
                  </a:ext>
                </a:extLst>
              </p:cNvPr>
              <p:cNvCxnSpPr>
                <a:cxnSpLocks/>
                <a:stCxn id="123" idx="1"/>
              </p:cNvCxnSpPr>
              <p:nvPr/>
            </p:nvCxnSpPr>
            <p:spPr>
              <a:xfrm flipH="1" flipV="1">
                <a:off x="7011004" y="6021689"/>
                <a:ext cx="1161919" cy="5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87">
                <a:extLst>
                  <a:ext uri="{FF2B5EF4-FFF2-40B4-BE49-F238E27FC236}">
                    <a16:creationId xmlns:a16="http://schemas.microsoft.com/office/drawing/2014/main" id="{3C1CE44C-D826-6A46-9905-A3006041F2D0}"/>
                  </a:ext>
                </a:extLst>
              </p:cNvPr>
              <p:cNvCxnSpPr>
                <a:cxnSpLocks/>
                <a:endCxn id="148" idx="3"/>
              </p:cNvCxnSpPr>
              <p:nvPr/>
            </p:nvCxnSpPr>
            <p:spPr>
              <a:xfrm flipH="1" flipV="1">
                <a:off x="5704908" y="5412349"/>
                <a:ext cx="1316525" cy="620879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组合 70">
              <a:extLst>
                <a:ext uri="{FF2B5EF4-FFF2-40B4-BE49-F238E27FC236}">
                  <a16:creationId xmlns:a16="http://schemas.microsoft.com/office/drawing/2014/main" id="{C28EC792-1F19-F04E-891D-E1F3420105E3}"/>
                </a:ext>
              </a:extLst>
            </p:cNvPr>
            <p:cNvGrpSpPr/>
            <p:nvPr/>
          </p:nvGrpSpPr>
          <p:grpSpPr>
            <a:xfrm>
              <a:off x="774053" y="4664610"/>
              <a:ext cx="2076702" cy="537812"/>
              <a:chOff x="2497651" y="3239582"/>
              <a:chExt cx="2076702" cy="537812"/>
            </a:xfrm>
          </p:grpSpPr>
          <p:sp>
            <p:nvSpPr>
              <p:cNvPr id="148" name="圆角矩形 71">
                <a:extLst>
                  <a:ext uri="{FF2B5EF4-FFF2-40B4-BE49-F238E27FC236}">
                    <a16:creationId xmlns:a16="http://schemas.microsoft.com/office/drawing/2014/main" id="{4851B2CB-1D30-1B4E-90ED-89A2B5FA30C9}"/>
                  </a:ext>
                </a:extLst>
              </p:cNvPr>
              <p:cNvSpPr/>
              <p:nvPr/>
            </p:nvSpPr>
            <p:spPr>
              <a:xfrm>
                <a:off x="2497651" y="3270981"/>
                <a:ext cx="2076702" cy="506413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8100">
                <a:noFill/>
              </a:ln>
              <a:effectLst>
                <a:outerShdw blurRad="88900" dist="1016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" b="1" dirty="0"/>
              </a:p>
            </p:txBody>
          </p:sp>
          <p:sp>
            <p:nvSpPr>
              <p:cNvPr id="149" name="TextBox 152">
                <a:extLst>
                  <a:ext uri="{FF2B5EF4-FFF2-40B4-BE49-F238E27FC236}">
                    <a16:creationId xmlns:a16="http://schemas.microsoft.com/office/drawing/2014/main" id="{EDC07081-39AE-E846-9888-9B6B09B084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9219" y="3239582"/>
                <a:ext cx="1387924" cy="458908"/>
              </a:xfrm>
              <a:prstGeom prst="rect">
                <a:avLst/>
              </a:prstGeom>
              <a:noFill/>
              <a:ln w="635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defTabSz="914400" fontAlgn="base">
                  <a:lnSpc>
                    <a:spcPct val="15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1800" b="1" kern="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Attrition</a:t>
                </a:r>
                <a:endParaRPr lang="zh-CN" altLang="en-US" sz="1800" b="1" kern="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106" name="Slide Number Placeholder 4">
            <a:extLst>
              <a:ext uri="{FF2B5EF4-FFF2-40B4-BE49-F238E27FC236}">
                <a16:creationId xmlns:a16="http://schemas.microsoft.com/office/drawing/2014/main" id="{0365886C-DE7B-6049-85C7-E9A943B04902}"/>
              </a:ext>
            </a:extLst>
          </p:cNvPr>
          <p:cNvSpPr txBox="1">
            <a:spLocks/>
          </p:cNvSpPr>
          <p:nvPr/>
        </p:nvSpPr>
        <p:spPr>
          <a:xfrm>
            <a:off x="11330378" y="6413581"/>
            <a:ext cx="2742843" cy="36521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0804458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5" name="文本框 5">
            <a:extLst>
              <a:ext uri="{FF2B5EF4-FFF2-40B4-BE49-F238E27FC236}">
                <a16:creationId xmlns:a16="http://schemas.microsoft.com/office/drawing/2014/main" id="{0624FC69-D496-F948-ABDD-9ED9FC54A05C}"/>
              </a:ext>
            </a:extLst>
          </p:cNvPr>
          <p:cNvSpPr txBox="1"/>
          <p:nvPr/>
        </p:nvSpPr>
        <p:spPr>
          <a:xfrm>
            <a:off x="899029" y="279042"/>
            <a:ext cx="4502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3600" dirty="0"/>
              <a:t>Predicting Variables</a:t>
            </a:r>
            <a:endParaRPr lang="zh-CN" altLang="zh-CN" sz="36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B1E2919-4B6B-7049-8F89-877CDFCF6504}"/>
              </a:ext>
            </a:extLst>
          </p:cNvPr>
          <p:cNvSpPr txBox="1"/>
          <p:nvPr/>
        </p:nvSpPr>
        <p:spPr>
          <a:xfrm>
            <a:off x="5240332" y="631572"/>
            <a:ext cx="3462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400" dirty="0"/>
              <a:t>Scatter Plots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1006E68-CAAC-ED48-B244-5D4E9A4EE9DE}"/>
              </a:ext>
            </a:extLst>
          </p:cNvPr>
          <p:cNvGrpSpPr/>
          <p:nvPr/>
        </p:nvGrpSpPr>
        <p:grpSpPr>
          <a:xfrm>
            <a:off x="7114270" y="1081637"/>
            <a:ext cx="5245248" cy="2797236"/>
            <a:chOff x="6322803" y="1098144"/>
            <a:chExt cx="5245248" cy="2797236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BFC8D93D-4724-1C49-B93C-A95856F7305D}"/>
                </a:ext>
              </a:extLst>
            </p:cNvPr>
            <p:cNvGrpSpPr/>
            <p:nvPr/>
          </p:nvGrpSpPr>
          <p:grpSpPr>
            <a:xfrm>
              <a:off x="10624428" y="3189228"/>
              <a:ext cx="943623" cy="706152"/>
              <a:chOff x="4435569" y="3278640"/>
              <a:chExt cx="874337" cy="775583"/>
            </a:xfrm>
          </p:grpSpPr>
          <p:sp>
            <p:nvSpPr>
              <p:cNvPr id="113" name="圆角矩形 143">
                <a:extLst>
                  <a:ext uri="{FF2B5EF4-FFF2-40B4-BE49-F238E27FC236}">
                    <a16:creationId xmlns:a16="http://schemas.microsoft.com/office/drawing/2014/main" id="{3ADCB516-DAD5-634D-AEEC-62E749012D79}"/>
                  </a:ext>
                </a:extLst>
              </p:cNvPr>
              <p:cNvSpPr/>
              <p:nvPr/>
            </p:nvSpPr>
            <p:spPr bwMode="auto">
              <a:xfrm>
                <a:off x="4435569" y="3278640"/>
                <a:ext cx="742463" cy="775583"/>
              </a:xfrm>
              <a:prstGeom prst="roundRect">
                <a:avLst>
                  <a:gd name="adj" fmla="val 6712"/>
                </a:avLst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9525" cap="flat" cmpd="sng" algn="ctr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50000">
                      <a:schemeClr val="bg1"/>
                    </a:gs>
                  </a:gsLst>
                  <a:lin ang="1890000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42900" dist="76200" dir="8100000" sx="101000" sy="101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79200" tIns="39600" rIns="79200" bIns="396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0168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ea"/>
                  <a:ea typeface="+mj-ea"/>
                </a:endParaRPr>
              </a:p>
            </p:txBody>
          </p:sp>
          <p:sp>
            <p:nvSpPr>
              <p:cNvPr id="114" name="文本框 27">
                <a:extLst>
                  <a:ext uri="{FF2B5EF4-FFF2-40B4-BE49-F238E27FC236}">
                    <a16:creationId xmlns:a16="http://schemas.microsoft.com/office/drawing/2014/main" id="{1B8982C7-B4E3-7C4A-8918-E8CA5B9E3E62}"/>
                  </a:ext>
                </a:extLst>
              </p:cNvPr>
              <p:cNvSpPr txBox="1"/>
              <p:nvPr/>
            </p:nvSpPr>
            <p:spPr>
              <a:xfrm>
                <a:off x="4618691" y="3345295"/>
                <a:ext cx="691215" cy="642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endParaRPr lang="zh-CN" altLang="en-US" sz="3200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6322803" y="1098144"/>
              <a:ext cx="4397538" cy="2521140"/>
              <a:chOff x="224506" y="4236848"/>
              <a:chExt cx="4397538" cy="2521140"/>
            </a:xfrm>
          </p:grpSpPr>
          <p:grpSp>
            <p:nvGrpSpPr>
              <p:cNvPr id="149" name="组合 148"/>
              <p:cNvGrpSpPr/>
              <p:nvPr/>
            </p:nvGrpSpPr>
            <p:grpSpPr>
              <a:xfrm>
                <a:off x="2032035" y="5037701"/>
                <a:ext cx="336465" cy="294786"/>
                <a:chOff x="9878222" y="4670802"/>
                <a:chExt cx="248368" cy="217602"/>
              </a:xfrm>
              <a:noFill/>
            </p:grpSpPr>
            <p:sp>
              <p:nvSpPr>
                <p:cNvPr id="150" name="Rectangle 122"/>
                <p:cNvSpPr>
                  <a:spLocks noChangeArrowheads="1"/>
                </p:cNvSpPr>
                <p:nvPr/>
              </p:nvSpPr>
              <p:spPr bwMode="auto">
                <a:xfrm>
                  <a:off x="9911872" y="4871099"/>
                  <a:ext cx="8973" cy="17305"/>
                </a:xfrm>
                <a:prstGeom prst="rect">
                  <a:avLst/>
                </a:prstGeom>
                <a:grp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1" name="Rectangle 123"/>
                <p:cNvSpPr>
                  <a:spLocks noChangeArrowheads="1"/>
                </p:cNvSpPr>
                <p:nvPr/>
              </p:nvSpPr>
              <p:spPr bwMode="auto">
                <a:xfrm>
                  <a:off x="10084607" y="4871099"/>
                  <a:ext cx="9294" cy="17305"/>
                </a:xfrm>
                <a:prstGeom prst="rect">
                  <a:avLst/>
                </a:prstGeom>
                <a:grpFill/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2" name="Freeform 124"/>
                <p:cNvSpPr>
                  <a:spLocks/>
                </p:cNvSpPr>
                <p:nvPr/>
              </p:nvSpPr>
              <p:spPr bwMode="auto">
                <a:xfrm>
                  <a:off x="9878222" y="4670802"/>
                  <a:ext cx="248368" cy="209270"/>
                </a:xfrm>
                <a:custGeom>
                  <a:avLst/>
                  <a:gdLst>
                    <a:gd name="T0" fmla="*/ 326 w 326"/>
                    <a:gd name="T1" fmla="*/ 239 h 275"/>
                    <a:gd name="T2" fmla="*/ 290 w 326"/>
                    <a:gd name="T3" fmla="*/ 275 h 275"/>
                    <a:gd name="T4" fmla="*/ 36 w 326"/>
                    <a:gd name="T5" fmla="*/ 275 h 275"/>
                    <a:gd name="T6" fmla="*/ 0 w 326"/>
                    <a:gd name="T7" fmla="*/ 239 h 275"/>
                    <a:gd name="T8" fmla="*/ 0 w 326"/>
                    <a:gd name="T9" fmla="*/ 36 h 275"/>
                    <a:gd name="T10" fmla="*/ 36 w 326"/>
                    <a:gd name="T11" fmla="*/ 0 h 275"/>
                    <a:gd name="T12" fmla="*/ 290 w 326"/>
                    <a:gd name="T13" fmla="*/ 0 h 275"/>
                    <a:gd name="T14" fmla="*/ 326 w 326"/>
                    <a:gd name="T15" fmla="*/ 36 h 275"/>
                    <a:gd name="T16" fmla="*/ 326 w 326"/>
                    <a:gd name="T17" fmla="*/ 239 h 2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6" h="275">
                      <a:moveTo>
                        <a:pt x="326" y="239"/>
                      </a:moveTo>
                      <a:cubicBezTo>
                        <a:pt x="326" y="258"/>
                        <a:pt x="310" y="275"/>
                        <a:pt x="290" y="275"/>
                      </a:cubicBezTo>
                      <a:cubicBezTo>
                        <a:pt x="36" y="275"/>
                        <a:pt x="36" y="275"/>
                        <a:pt x="36" y="275"/>
                      </a:cubicBezTo>
                      <a:cubicBezTo>
                        <a:pt x="16" y="275"/>
                        <a:pt x="0" y="258"/>
                        <a:pt x="0" y="239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17"/>
                        <a:pt x="16" y="0"/>
                        <a:pt x="36" y="0"/>
                      </a:cubicBezTo>
                      <a:cubicBezTo>
                        <a:pt x="290" y="0"/>
                        <a:pt x="290" y="0"/>
                        <a:pt x="290" y="0"/>
                      </a:cubicBezTo>
                      <a:cubicBezTo>
                        <a:pt x="310" y="0"/>
                        <a:pt x="326" y="17"/>
                        <a:pt x="326" y="36"/>
                      </a:cubicBezTo>
                      <a:lnTo>
                        <a:pt x="326" y="239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3" name="Freeform 125"/>
                <p:cNvSpPr>
                  <a:spLocks/>
                </p:cNvSpPr>
                <p:nvPr/>
              </p:nvSpPr>
              <p:spPr bwMode="auto">
                <a:xfrm>
                  <a:off x="9898733" y="4691954"/>
                  <a:ext cx="206385" cy="166967"/>
                </a:xfrm>
                <a:custGeom>
                  <a:avLst/>
                  <a:gdLst>
                    <a:gd name="T0" fmla="*/ 263 w 271"/>
                    <a:gd name="T1" fmla="*/ 219 h 219"/>
                    <a:gd name="T2" fmla="*/ 9 w 271"/>
                    <a:gd name="T3" fmla="*/ 219 h 219"/>
                    <a:gd name="T4" fmla="*/ 0 w 271"/>
                    <a:gd name="T5" fmla="*/ 211 h 219"/>
                    <a:gd name="T6" fmla="*/ 0 w 271"/>
                    <a:gd name="T7" fmla="*/ 8 h 219"/>
                    <a:gd name="T8" fmla="*/ 9 w 271"/>
                    <a:gd name="T9" fmla="*/ 0 h 219"/>
                    <a:gd name="T10" fmla="*/ 263 w 271"/>
                    <a:gd name="T11" fmla="*/ 0 h 219"/>
                    <a:gd name="T12" fmla="*/ 271 w 271"/>
                    <a:gd name="T13" fmla="*/ 8 h 219"/>
                    <a:gd name="T14" fmla="*/ 271 w 271"/>
                    <a:gd name="T15" fmla="*/ 211 h 219"/>
                    <a:gd name="T16" fmla="*/ 263 w 271"/>
                    <a:gd name="T17" fmla="*/ 21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1" h="219">
                      <a:moveTo>
                        <a:pt x="263" y="219"/>
                      </a:moveTo>
                      <a:cubicBezTo>
                        <a:pt x="9" y="219"/>
                        <a:pt x="9" y="219"/>
                        <a:pt x="9" y="219"/>
                      </a:cubicBezTo>
                      <a:cubicBezTo>
                        <a:pt x="4" y="219"/>
                        <a:pt x="0" y="215"/>
                        <a:pt x="0" y="211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4"/>
                        <a:pt x="4" y="0"/>
                        <a:pt x="9" y="0"/>
                      </a:cubicBezTo>
                      <a:cubicBezTo>
                        <a:pt x="263" y="0"/>
                        <a:pt x="263" y="0"/>
                        <a:pt x="263" y="0"/>
                      </a:cubicBezTo>
                      <a:cubicBezTo>
                        <a:pt x="268" y="0"/>
                        <a:pt x="271" y="4"/>
                        <a:pt x="271" y="8"/>
                      </a:cubicBezTo>
                      <a:cubicBezTo>
                        <a:pt x="271" y="211"/>
                        <a:pt x="271" y="211"/>
                        <a:pt x="271" y="211"/>
                      </a:cubicBezTo>
                      <a:cubicBezTo>
                        <a:pt x="271" y="215"/>
                        <a:pt x="268" y="219"/>
                        <a:pt x="263" y="219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4" name="Oval 129"/>
                <p:cNvSpPr>
                  <a:spLocks noChangeArrowheads="1"/>
                </p:cNvSpPr>
                <p:nvPr/>
              </p:nvSpPr>
              <p:spPr bwMode="auto">
                <a:xfrm>
                  <a:off x="10102875" y="4708938"/>
                  <a:ext cx="4807" cy="5128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5" name="Oval 130"/>
                <p:cNvSpPr>
                  <a:spLocks noChangeArrowheads="1"/>
                </p:cNvSpPr>
                <p:nvPr/>
              </p:nvSpPr>
              <p:spPr bwMode="auto">
                <a:xfrm>
                  <a:off x="10102875" y="4731692"/>
                  <a:ext cx="4807" cy="5448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6" name="Oval 133"/>
                <p:cNvSpPr>
                  <a:spLocks noChangeArrowheads="1"/>
                </p:cNvSpPr>
                <p:nvPr/>
              </p:nvSpPr>
              <p:spPr bwMode="auto">
                <a:xfrm>
                  <a:off x="10102875" y="4807645"/>
                  <a:ext cx="4807" cy="4807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7" name="Oval 134"/>
                <p:cNvSpPr>
                  <a:spLocks noChangeArrowheads="1"/>
                </p:cNvSpPr>
                <p:nvPr/>
              </p:nvSpPr>
              <p:spPr bwMode="auto">
                <a:xfrm>
                  <a:off x="10102875" y="4829757"/>
                  <a:ext cx="4807" cy="5448"/>
                </a:xfrm>
                <a:prstGeom prst="ellipse">
                  <a:avLst/>
                </a:pr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58" name="Freeform 135"/>
                <p:cNvSpPr>
                  <a:spLocks noEditPoints="1"/>
                </p:cNvSpPr>
                <p:nvPr/>
              </p:nvSpPr>
              <p:spPr bwMode="auto">
                <a:xfrm>
                  <a:off x="9939112" y="4710220"/>
                  <a:ext cx="120498" cy="120498"/>
                </a:xfrm>
                <a:custGeom>
                  <a:avLst/>
                  <a:gdLst>
                    <a:gd name="T0" fmla="*/ 79 w 158"/>
                    <a:gd name="T1" fmla="*/ 0 h 158"/>
                    <a:gd name="T2" fmla="*/ 0 w 158"/>
                    <a:gd name="T3" fmla="*/ 79 h 158"/>
                    <a:gd name="T4" fmla="*/ 79 w 158"/>
                    <a:gd name="T5" fmla="*/ 158 h 158"/>
                    <a:gd name="T6" fmla="*/ 158 w 158"/>
                    <a:gd name="T7" fmla="*/ 79 h 158"/>
                    <a:gd name="T8" fmla="*/ 79 w 158"/>
                    <a:gd name="T9" fmla="*/ 0 h 158"/>
                    <a:gd name="T10" fmla="*/ 130 w 158"/>
                    <a:gd name="T11" fmla="*/ 70 h 158"/>
                    <a:gd name="T12" fmla="*/ 88 w 158"/>
                    <a:gd name="T13" fmla="*/ 70 h 158"/>
                    <a:gd name="T14" fmla="*/ 88 w 158"/>
                    <a:gd name="T15" fmla="*/ 28 h 158"/>
                    <a:gd name="T16" fmla="*/ 130 w 158"/>
                    <a:gd name="T17" fmla="*/ 70 h 158"/>
                    <a:gd name="T18" fmla="*/ 69 w 158"/>
                    <a:gd name="T19" fmla="*/ 28 h 158"/>
                    <a:gd name="T20" fmla="*/ 69 w 158"/>
                    <a:gd name="T21" fmla="*/ 70 h 158"/>
                    <a:gd name="T22" fmla="*/ 28 w 158"/>
                    <a:gd name="T23" fmla="*/ 70 h 158"/>
                    <a:gd name="T24" fmla="*/ 69 w 158"/>
                    <a:gd name="T25" fmla="*/ 28 h 158"/>
                    <a:gd name="T26" fmla="*/ 28 w 158"/>
                    <a:gd name="T27" fmla="*/ 89 h 158"/>
                    <a:gd name="T28" fmla="*/ 69 w 158"/>
                    <a:gd name="T29" fmla="*/ 89 h 158"/>
                    <a:gd name="T30" fmla="*/ 69 w 158"/>
                    <a:gd name="T31" fmla="*/ 130 h 158"/>
                    <a:gd name="T32" fmla="*/ 28 w 158"/>
                    <a:gd name="T33" fmla="*/ 89 h 158"/>
                    <a:gd name="T34" fmla="*/ 88 w 158"/>
                    <a:gd name="T35" fmla="*/ 130 h 158"/>
                    <a:gd name="T36" fmla="*/ 88 w 158"/>
                    <a:gd name="T37" fmla="*/ 89 h 158"/>
                    <a:gd name="T38" fmla="*/ 130 w 158"/>
                    <a:gd name="T39" fmla="*/ 89 h 158"/>
                    <a:gd name="T40" fmla="*/ 88 w 158"/>
                    <a:gd name="T41" fmla="*/ 130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58" h="158">
                      <a:moveTo>
                        <a:pt x="79" y="0"/>
                      </a:moveTo>
                      <a:cubicBezTo>
                        <a:pt x="35" y="0"/>
                        <a:pt x="0" y="35"/>
                        <a:pt x="0" y="79"/>
                      </a:cubicBezTo>
                      <a:cubicBezTo>
                        <a:pt x="0" y="123"/>
                        <a:pt x="35" y="158"/>
                        <a:pt x="79" y="158"/>
                      </a:cubicBezTo>
                      <a:cubicBezTo>
                        <a:pt x="123" y="158"/>
                        <a:pt x="158" y="123"/>
                        <a:pt x="158" y="79"/>
                      </a:cubicBezTo>
                      <a:cubicBezTo>
                        <a:pt x="158" y="35"/>
                        <a:pt x="123" y="0"/>
                        <a:pt x="79" y="0"/>
                      </a:cubicBezTo>
                      <a:close/>
                      <a:moveTo>
                        <a:pt x="130" y="70"/>
                      </a:moveTo>
                      <a:cubicBezTo>
                        <a:pt x="88" y="70"/>
                        <a:pt x="88" y="70"/>
                        <a:pt x="88" y="70"/>
                      </a:cubicBezTo>
                      <a:cubicBezTo>
                        <a:pt x="88" y="28"/>
                        <a:pt x="88" y="28"/>
                        <a:pt x="88" y="28"/>
                      </a:cubicBezTo>
                      <a:cubicBezTo>
                        <a:pt x="109" y="32"/>
                        <a:pt x="126" y="49"/>
                        <a:pt x="130" y="70"/>
                      </a:cubicBezTo>
                      <a:close/>
                      <a:moveTo>
                        <a:pt x="69" y="28"/>
                      </a:moveTo>
                      <a:cubicBezTo>
                        <a:pt x="69" y="70"/>
                        <a:pt x="69" y="70"/>
                        <a:pt x="69" y="70"/>
                      </a:cubicBezTo>
                      <a:cubicBezTo>
                        <a:pt x="28" y="70"/>
                        <a:pt x="28" y="70"/>
                        <a:pt x="28" y="70"/>
                      </a:cubicBezTo>
                      <a:cubicBezTo>
                        <a:pt x="32" y="49"/>
                        <a:pt x="48" y="32"/>
                        <a:pt x="69" y="28"/>
                      </a:cubicBezTo>
                      <a:close/>
                      <a:moveTo>
                        <a:pt x="28" y="89"/>
                      </a:moveTo>
                      <a:cubicBezTo>
                        <a:pt x="69" y="89"/>
                        <a:pt x="69" y="89"/>
                        <a:pt x="69" y="89"/>
                      </a:cubicBezTo>
                      <a:cubicBezTo>
                        <a:pt x="69" y="130"/>
                        <a:pt x="69" y="130"/>
                        <a:pt x="69" y="130"/>
                      </a:cubicBezTo>
                      <a:cubicBezTo>
                        <a:pt x="49" y="126"/>
                        <a:pt x="32" y="109"/>
                        <a:pt x="28" y="89"/>
                      </a:cubicBezTo>
                      <a:close/>
                      <a:moveTo>
                        <a:pt x="88" y="130"/>
                      </a:moveTo>
                      <a:cubicBezTo>
                        <a:pt x="88" y="89"/>
                        <a:pt x="88" y="89"/>
                        <a:pt x="88" y="89"/>
                      </a:cubicBezTo>
                      <a:cubicBezTo>
                        <a:pt x="130" y="89"/>
                        <a:pt x="130" y="89"/>
                        <a:pt x="130" y="89"/>
                      </a:cubicBezTo>
                      <a:cubicBezTo>
                        <a:pt x="126" y="110"/>
                        <a:pt x="109" y="126"/>
                        <a:pt x="88" y="13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10" name="圆角矩形 139">
                <a:extLst>
                  <a:ext uri="{FF2B5EF4-FFF2-40B4-BE49-F238E27FC236}">
                    <a16:creationId xmlns:a16="http://schemas.microsoft.com/office/drawing/2014/main" id="{228A0F7E-C20D-D94E-A13A-6FEC9A782360}"/>
                  </a:ext>
                </a:extLst>
              </p:cNvPr>
              <p:cNvSpPr/>
              <p:nvPr/>
            </p:nvSpPr>
            <p:spPr bwMode="auto">
              <a:xfrm>
                <a:off x="224506" y="4236848"/>
                <a:ext cx="4397538" cy="2521140"/>
              </a:xfrm>
              <a:prstGeom prst="roundRect">
                <a:avLst>
                  <a:gd name="adj" fmla="val 6712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79200" tIns="39600" rIns="79200" bIns="396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0168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ea"/>
                  <a:ea typeface="+mj-ea"/>
                </a:endParaRPr>
              </a:p>
            </p:txBody>
          </p:sp>
          <p:graphicFrame>
            <p:nvGraphicFramePr>
              <p:cNvPr id="166" name="Chart 165">
                <a:extLst>
                  <a:ext uri="{FF2B5EF4-FFF2-40B4-BE49-F238E27FC236}">
                    <a16:creationId xmlns:a16="http://schemas.microsoft.com/office/drawing/2014/main" id="{6313FCFD-F49C-46B6-B46E-5294BD6E79F3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132040892"/>
                  </p:ext>
                </p:extLst>
              </p:nvPr>
            </p:nvGraphicFramePr>
            <p:xfrm>
              <a:off x="266010" y="4236848"/>
              <a:ext cx="4297594" cy="252114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51C41E1-E5FF-2640-B4C8-622C98109718}"/>
              </a:ext>
            </a:extLst>
          </p:cNvPr>
          <p:cNvGrpSpPr/>
          <p:nvPr/>
        </p:nvGrpSpPr>
        <p:grpSpPr>
          <a:xfrm>
            <a:off x="1332358" y="1226319"/>
            <a:ext cx="5311986" cy="2621119"/>
            <a:chOff x="527415" y="1131956"/>
            <a:chExt cx="5311986" cy="2621119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66A71177-9EAA-554C-9CB8-1B765990F011}"/>
                </a:ext>
              </a:extLst>
            </p:cNvPr>
            <p:cNvGrpSpPr/>
            <p:nvPr/>
          </p:nvGrpSpPr>
          <p:grpSpPr>
            <a:xfrm>
              <a:off x="4895778" y="3017838"/>
              <a:ext cx="943623" cy="706153"/>
              <a:chOff x="4435569" y="3278640"/>
              <a:chExt cx="874337" cy="941146"/>
            </a:xfrm>
          </p:grpSpPr>
          <p:sp>
            <p:nvSpPr>
              <p:cNvPr id="116" name="圆角矩形 143">
                <a:extLst>
                  <a:ext uri="{FF2B5EF4-FFF2-40B4-BE49-F238E27FC236}">
                    <a16:creationId xmlns:a16="http://schemas.microsoft.com/office/drawing/2014/main" id="{5200B081-6582-BC40-970D-A13A683A2513}"/>
                  </a:ext>
                </a:extLst>
              </p:cNvPr>
              <p:cNvSpPr/>
              <p:nvPr/>
            </p:nvSpPr>
            <p:spPr bwMode="auto">
              <a:xfrm>
                <a:off x="4435569" y="3278640"/>
                <a:ext cx="742463" cy="941146"/>
              </a:xfrm>
              <a:prstGeom prst="roundRect">
                <a:avLst>
                  <a:gd name="adj" fmla="val 6712"/>
                </a:avLst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9525" cap="flat" cmpd="sng" algn="ctr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50000">
                      <a:schemeClr val="bg1"/>
                    </a:gs>
                  </a:gsLst>
                  <a:lin ang="18900000" scaled="1"/>
                  <a:tileRect/>
                </a:gra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42900" dist="76200" dir="8100000" sx="101000" sy="101000" algn="tr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79200" tIns="39600" rIns="79200" bIns="396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0168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ea"/>
                  <a:ea typeface="+mj-ea"/>
                </a:endParaRPr>
              </a:p>
            </p:txBody>
          </p:sp>
          <p:sp>
            <p:nvSpPr>
              <p:cNvPr id="117" name="文本框 27">
                <a:extLst>
                  <a:ext uri="{FF2B5EF4-FFF2-40B4-BE49-F238E27FC236}">
                    <a16:creationId xmlns:a16="http://schemas.microsoft.com/office/drawing/2014/main" id="{E8D0048C-9558-0048-8D2D-31317A816385}"/>
                  </a:ext>
                </a:extLst>
              </p:cNvPr>
              <p:cNvSpPr txBox="1"/>
              <p:nvPr/>
            </p:nvSpPr>
            <p:spPr>
              <a:xfrm>
                <a:off x="4618691" y="3345295"/>
                <a:ext cx="691215" cy="7793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1</a:t>
                </a:r>
                <a:endParaRPr lang="zh-CN" altLang="en-US" sz="3200" b="1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527415" y="1131956"/>
              <a:ext cx="4467179" cy="2621119"/>
              <a:chOff x="154865" y="1019557"/>
              <a:chExt cx="4467179" cy="2621119"/>
            </a:xfrm>
          </p:grpSpPr>
          <p:sp>
            <p:nvSpPr>
              <p:cNvPr id="140" name="圆角矩形 139"/>
              <p:cNvSpPr/>
              <p:nvPr/>
            </p:nvSpPr>
            <p:spPr bwMode="auto">
              <a:xfrm>
                <a:off x="238791" y="1019557"/>
                <a:ext cx="4383253" cy="2570320"/>
              </a:xfrm>
              <a:prstGeom prst="roundRect">
                <a:avLst>
                  <a:gd name="adj" fmla="val 6712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79200" tIns="39600" rIns="79200" bIns="396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0168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ea"/>
                  <a:ea typeface="+mj-ea"/>
                </a:endParaRPr>
              </a:p>
            </p:txBody>
          </p:sp>
          <p:graphicFrame>
            <p:nvGraphicFramePr>
              <p:cNvPr id="315" name="Chart 314">
                <a:extLst>
                  <a:ext uri="{FF2B5EF4-FFF2-40B4-BE49-F238E27FC236}">
                    <a16:creationId xmlns:a16="http://schemas.microsoft.com/office/drawing/2014/main" id="{C3B3A915-F561-1B44-A204-467B12B6B29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5104697"/>
                  </p:ext>
                </p:extLst>
              </p:nvPr>
            </p:nvGraphicFramePr>
            <p:xfrm>
              <a:off x="154865" y="1047005"/>
              <a:ext cx="4427706" cy="259367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</p:grpSp>
      <p:sp>
        <p:nvSpPr>
          <p:cNvPr id="47" name="Slide Number Placeholder 4">
            <a:extLst>
              <a:ext uri="{FF2B5EF4-FFF2-40B4-BE49-F238E27FC236}">
                <a16:creationId xmlns:a16="http://schemas.microsoft.com/office/drawing/2014/main" id="{F890C9F2-B086-0244-9970-A4B8624AD48C}"/>
              </a:ext>
            </a:extLst>
          </p:cNvPr>
          <p:cNvSpPr txBox="1">
            <a:spLocks/>
          </p:cNvSpPr>
          <p:nvPr/>
        </p:nvSpPr>
        <p:spPr>
          <a:xfrm>
            <a:off x="11330378" y="6413581"/>
            <a:ext cx="2742843" cy="36521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E1F320D-A4A3-4CAE-87E0-CE3B7ED7306F}"/>
              </a:ext>
            </a:extLst>
          </p:cNvPr>
          <p:cNvGrpSpPr/>
          <p:nvPr/>
        </p:nvGrpSpPr>
        <p:grpSpPr>
          <a:xfrm>
            <a:off x="4504415" y="4133311"/>
            <a:ext cx="5219709" cy="2701451"/>
            <a:chOff x="938239" y="4129053"/>
            <a:chExt cx="5219709" cy="270145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5754DB4-8C0A-416C-AC7F-9DA994C6CD11}"/>
                </a:ext>
              </a:extLst>
            </p:cNvPr>
            <p:cNvGrpSpPr/>
            <p:nvPr/>
          </p:nvGrpSpPr>
          <p:grpSpPr>
            <a:xfrm>
              <a:off x="942896" y="4129053"/>
              <a:ext cx="5215052" cy="2701451"/>
              <a:chOff x="624349" y="1022540"/>
              <a:chExt cx="5215052" cy="2701451"/>
            </a:xfrm>
          </p:grpSpPr>
          <p:sp>
            <p:nvSpPr>
              <p:cNvPr id="51" name="圆角矩形 139">
                <a:extLst>
                  <a:ext uri="{FF2B5EF4-FFF2-40B4-BE49-F238E27FC236}">
                    <a16:creationId xmlns:a16="http://schemas.microsoft.com/office/drawing/2014/main" id="{2E577A85-B9A6-44B5-937E-5068EAD09F49}"/>
                  </a:ext>
                </a:extLst>
              </p:cNvPr>
              <p:cNvSpPr/>
              <p:nvPr/>
            </p:nvSpPr>
            <p:spPr bwMode="auto">
              <a:xfrm>
                <a:off x="624349" y="1022540"/>
                <a:ext cx="4383253" cy="2570320"/>
              </a:xfrm>
              <a:prstGeom prst="roundRect">
                <a:avLst>
                  <a:gd name="adj" fmla="val 6712"/>
                </a:avLst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79200" tIns="39600" rIns="79200" bIns="396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80168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j-ea"/>
                  <a:ea typeface="+mj-ea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FC00BC42-FFD9-4706-BF32-D207A9D0F212}"/>
                  </a:ext>
                </a:extLst>
              </p:cNvPr>
              <p:cNvGrpSpPr/>
              <p:nvPr/>
            </p:nvGrpSpPr>
            <p:grpSpPr>
              <a:xfrm>
                <a:off x="4895778" y="3017838"/>
                <a:ext cx="943623" cy="706153"/>
                <a:chOff x="4435569" y="3278640"/>
                <a:chExt cx="874337" cy="941146"/>
              </a:xfrm>
            </p:grpSpPr>
            <p:sp>
              <p:nvSpPr>
                <p:cNvPr id="53" name="圆角矩形 143">
                  <a:extLst>
                    <a:ext uri="{FF2B5EF4-FFF2-40B4-BE49-F238E27FC236}">
                      <a16:creationId xmlns:a16="http://schemas.microsoft.com/office/drawing/2014/main" id="{9DB2082D-7DF6-45A4-BC3A-EE8295004DE9}"/>
                    </a:ext>
                  </a:extLst>
                </p:cNvPr>
                <p:cNvSpPr/>
                <p:nvPr/>
              </p:nvSpPr>
              <p:spPr bwMode="auto">
                <a:xfrm>
                  <a:off x="4435569" y="3278640"/>
                  <a:ext cx="742463" cy="941146"/>
                </a:xfrm>
                <a:prstGeom prst="roundRect">
                  <a:avLst>
                    <a:gd name="adj" fmla="val 6712"/>
                  </a:avLst>
                </a:prstGeom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8100000" scaled="1"/>
                  <a:tileRect/>
                </a:gradFill>
                <a:ln w="9525" cap="flat" cmpd="sng" algn="ctr"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50000">
                        <a:schemeClr val="bg1"/>
                      </a:gs>
                    </a:gsLst>
                    <a:lin ang="18900000" scaled="1"/>
                    <a:tileRect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342900" dist="76200" dir="8100000" sx="101000" sy="101000" algn="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79200" tIns="39600" rIns="79200" bIns="3960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801688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2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+mj-ea"/>
                    <a:ea typeface="+mj-ea"/>
                  </a:endParaRPr>
                </a:p>
              </p:txBody>
            </p:sp>
            <p:sp>
              <p:nvSpPr>
                <p:cNvPr id="54" name="文本框 27">
                  <a:extLst>
                    <a:ext uri="{FF2B5EF4-FFF2-40B4-BE49-F238E27FC236}">
                      <a16:creationId xmlns:a16="http://schemas.microsoft.com/office/drawing/2014/main" id="{AEA4FE69-FCC7-4D26-A059-26B178F2AA71}"/>
                    </a:ext>
                  </a:extLst>
                </p:cNvPr>
                <p:cNvSpPr txBox="1"/>
                <p:nvPr/>
              </p:nvSpPr>
              <p:spPr>
                <a:xfrm>
                  <a:off x="4618691" y="3345295"/>
                  <a:ext cx="691215" cy="7793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3200" b="1" dirty="0">
                      <a:solidFill>
                        <a:schemeClr val="bg1">
                          <a:lumMod val="5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3</a:t>
                  </a:r>
                  <a:endParaRPr lang="zh-CN" altLang="en-US" sz="3200" b="1" dirty="0">
                    <a:solidFill>
                      <a:schemeClr val="bg1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graphicFrame>
          <p:nvGraphicFramePr>
            <p:cNvPr id="46" name="Chart 45">
              <a:extLst>
                <a:ext uri="{FF2B5EF4-FFF2-40B4-BE49-F238E27FC236}">
                  <a16:creationId xmlns:a16="http://schemas.microsoft.com/office/drawing/2014/main" id="{00000000-0008-0000-1700-00000900000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933510095"/>
                </p:ext>
              </p:extLst>
            </p:nvPr>
          </p:nvGraphicFramePr>
          <p:xfrm>
            <a:off x="938239" y="4201922"/>
            <a:ext cx="4247658" cy="252066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9449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5" name="文本框 5">
            <a:extLst>
              <a:ext uri="{FF2B5EF4-FFF2-40B4-BE49-F238E27FC236}">
                <a16:creationId xmlns:a16="http://schemas.microsoft.com/office/drawing/2014/main" id="{0624FC69-D496-F948-ABDD-9ED9FC54A05C}"/>
              </a:ext>
            </a:extLst>
          </p:cNvPr>
          <p:cNvSpPr txBox="1"/>
          <p:nvPr/>
        </p:nvSpPr>
        <p:spPr>
          <a:xfrm>
            <a:off x="899029" y="279042"/>
            <a:ext cx="4502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3600" dirty="0"/>
              <a:t>Predicting Variables</a:t>
            </a:r>
            <a:endParaRPr lang="zh-CN" altLang="zh-CN" sz="36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B1E2919-4B6B-7049-8F89-877CDFCF6504}"/>
              </a:ext>
            </a:extLst>
          </p:cNvPr>
          <p:cNvSpPr txBox="1"/>
          <p:nvPr/>
        </p:nvSpPr>
        <p:spPr>
          <a:xfrm>
            <a:off x="5240332" y="631572"/>
            <a:ext cx="3462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400" dirty="0"/>
              <a:t>Scatter Plots</a:t>
            </a:r>
          </a:p>
        </p:txBody>
      </p:sp>
      <p:grpSp>
        <p:nvGrpSpPr>
          <p:cNvPr id="315" name="组合 14">
            <a:extLst>
              <a:ext uri="{FF2B5EF4-FFF2-40B4-BE49-F238E27FC236}">
                <a16:creationId xmlns:a16="http://schemas.microsoft.com/office/drawing/2014/main" id="{4C00CFCC-AB81-934C-BD85-88BB0830360D}"/>
              </a:ext>
            </a:extLst>
          </p:cNvPr>
          <p:cNvGrpSpPr/>
          <p:nvPr/>
        </p:nvGrpSpPr>
        <p:grpSpPr>
          <a:xfrm>
            <a:off x="119395" y="2812312"/>
            <a:ext cx="2340725" cy="3611887"/>
            <a:chOff x="2894333" y="2055373"/>
            <a:chExt cx="2207145" cy="3591867"/>
          </a:xfrm>
        </p:grpSpPr>
        <p:sp>
          <p:nvSpPr>
            <p:cNvPr id="316" name="椭圆 15">
              <a:extLst>
                <a:ext uri="{FF2B5EF4-FFF2-40B4-BE49-F238E27FC236}">
                  <a16:creationId xmlns:a16="http://schemas.microsoft.com/office/drawing/2014/main" id="{00941777-D8BE-1847-A619-AFF58FBC8B82}"/>
                </a:ext>
              </a:extLst>
            </p:cNvPr>
            <p:cNvSpPr/>
            <p:nvPr/>
          </p:nvSpPr>
          <p:spPr>
            <a:xfrm>
              <a:off x="2894333" y="5313335"/>
              <a:ext cx="2207145" cy="333905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62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7" name="组合 16">
              <a:extLst>
                <a:ext uri="{FF2B5EF4-FFF2-40B4-BE49-F238E27FC236}">
                  <a16:creationId xmlns:a16="http://schemas.microsoft.com/office/drawing/2014/main" id="{0B464B5B-B630-5940-B87F-08F9E39DC36D}"/>
                </a:ext>
              </a:extLst>
            </p:cNvPr>
            <p:cNvGrpSpPr/>
            <p:nvPr/>
          </p:nvGrpSpPr>
          <p:grpSpPr>
            <a:xfrm>
              <a:off x="2975120" y="2077799"/>
              <a:ext cx="2031445" cy="3405635"/>
              <a:chOff x="3546995" y="2016281"/>
              <a:chExt cx="1616382" cy="2709799"/>
            </a:xfrm>
          </p:grpSpPr>
          <p:sp>
            <p:nvSpPr>
              <p:cNvPr id="436" name="Freeform 33">
                <a:extLst>
                  <a:ext uri="{FF2B5EF4-FFF2-40B4-BE49-F238E27FC236}">
                    <a16:creationId xmlns:a16="http://schemas.microsoft.com/office/drawing/2014/main" id="{2FBDC6D3-1B7F-9949-AED0-A5E7E62CEE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6995" y="2016281"/>
                <a:ext cx="1616382" cy="2028724"/>
              </a:xfrm>
              <a:custGeom>
                <a:avLst/>
                <a:gdLst>
                  <a:gd name="T0" fmla="*/ 249 w 498"/>
                  <a:gd name="T1" fmla="*/ 0 h 625"/>
                  <a:gd name="T2" fmla="*/ 0 w 498"/>
                  <a:gd name="T3" fmla="*/ 240 h 625"/>
                  <a:gd name="T4" fmla="*/ 17 w 498"/>
                  <a:gd name="T5" fmla="*/ 328 h 625"/>
                  <a:gd name="T6" fmla="*/ 17 w 498"/>
                  <a:gd name="T7" fmla="*/ 328 h 625"/>
                  <a:gd name="T8" fmla="*/ 31 w 498"/>
                  <a:gd name="T9" fmla="*/ 356 h 625"/>
                  <a:gd name="T10" fmla="*/ 95 w 498"/>
                  <a:gd name="T11" fmla="*/ 488 h 625"/>
                  <a:gd name="T12" fmla="*/ 108 w 498"/>
                  <a:gd name="T13" fmla="*/ 539 h 625"/>
                  <a:gd name="T14" fmla="*/ 115 w 498"/>
                  <a:gd name="T15" fmla="*/ 588 h 625"/>
                  <a:gd name="T16" fmla="*/ 153 w 498"/>
                  <a:gd name="T17" fmla="*/ 625 h 625"/>
                  <a:gd name="T18" fmla="*/ 249 w 498"/>
                  <a:gd name="T19" fmla="*/ 625 h 625"/>
                  <a:gd name="T20" fmla="*/ 344 w 498"/>
                  <a:gd name="T21" fmla="*/ 625 h 625"/>
                  <a:gd name="T22" fmla="*/ 382 w 498"/>
                  <a:gd name="T23" fmla="*/ 588 h 625"/>
                  <a:gd name="T24" fmla="*/ 390 w 498"/>
                  <a:gd name="T25" fmla="*/ 539 h 625"/>
                  <a:gd name="T26" fmla="*/ 403 w 498"/>
                  <a:gd name="T27" fmla="*/ 488 h 625"/>
                  <a:gd name="T28" fmla="*/ 467 w 498"/>
                  <a:gd name="T29" fmla="*/ 356 h 625"/>
                  <a:gd name="T30" fmla="*/ 480 w 498"/>
                  <a:gd name="T31" fmla="*/ 328 h 625"/>
                  <a:gd name="T32" fmla="*/ 480 w 498"/>
                  <a:gd name="T33" fmla="*/ 328 h 625"/>
                  <a:gd name="T34" fmla="*/ 498 w 498"/>
                  <a:gd name="T35" fmla="*/ 240 h 625"/>
                  <a:gd name="T36" fmla="*/ 249 w 498"/>
                  <a:gd name="T37" fmla="*/ 0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98" h="625">
                    <a:moveTo>
                      <a:pt x="249" y="0"/>
                    </a:moveTo>
                    <a:cubicBezTo>
                      <a:pt x="113" y="0"/>
                      <a:pt x="0" y="107"/>
                      <a:pt x="0" y="240"/>
                    </a:cubicBezTo>
                    <a:cubicBezTo>
                      <a:pt x="0" y="271"/>
                      <a:pt x="6" y="301"/>
                      <a:pt x="17" y="328"/>
                    </a:cubicBezTo>
                    <a:cubicBezTo>
                      <a:pt x="17" y="328"/>
                      <a:pt x="17" y="328"/>
                      <a:pt x="17" y="328"/>
                    </a:cubicBezTo>
                    <a:cubicBezTo>
                      <a:pt x="21" y="338"/>
                      <a:pt x="26" y="347"/>
                      <a:pt x="31" y="356"/>
                    </a:cubicBezTo>
                    <a:cubicBezTo>
                      <a:pt x="48" y="391"/>
                      <a:pt x="77" y="451"/>
                      <a:pt x="95" y="488"/>
                    </a:cubicBezTo>
                    <a:cubicBezTo>
                      <a:pt x="95" y="488"/>
                      <a:pt x="108" y="525"/>
                      <a:pt x="108" y="539"/>
                    </a:cubicBezTo>
                    <a:cubicBezTo>
                      <a:pt x="108" y="554"/>
                      <a:pt x="109" y="576"/>
                      <a:pt x="115" y="588"/>
                    </a:cubicBezTo>
                    <a:cubicBezTo>
                      <a:pt x="119" y="595"/>
                      <a:pt x="129" y="612"/>
                      <a:pt x="153" y="625"/>
                    </a:cubicBezTo>
                    <a:cubicBezTo>
                      <a:pt x="249" y="625"/>
                      <a:pt x="249" y="625"/>
                      <a:pt x="249" y="625"/>
                    </a:cubicBezTo>
                    <a:cubicBezTo>
                      <a:pt x="344" y="625"/>
                      <a:pt x="344" y="625"/>
                      <a:pt x="344" y="625"/>
                    </a:cubicBezTo>
                    <a:cubicBezTo>
                      <a:pt x="368" y="612"/>
                      <a:pt x="379" y="595"/>
                      <a:pt x="382" y="588"/>
                    </a:cubicBezTo>
                    <a:cubicBezTo>
                      <a:pt x="388" y="576"/>
                      <a:pt x="390" y="554"/>
                      <a:pt x="390" y="539"/>
                    </a:cubicBezTo>
                    <a:cubicBezTo>
                      <a:pt x="390" y="525"/>
                      <a:pt x="403" y="488"/>
                      <a:pt x="403" y="488"/>
                    </a:cubicBezTo>
                    <a:cubicBezTo>
                      <a:pt x="420" y="451"/>
                      <a:pt x="450" y="391"/>
                      <a:pt x="467" y="356"/>
                    </a:cubicBezTo>
                    <a:cubicBezTo>
                      <a:pt x="472" y="347"/>
                      <a:pt x="476" y="338"/>
                      <a:pt x="480" y="328"/>
                    </a:cubicBezTo>
                    <a:cubicBezTo>
                      <a:pt x="480" y="328"/>
                      <a:pt x="480" y="328"/>
                      <a:pt x="480" y="328"/>
                    </a:cubicBezTo>
                    <a:cubicBezTo>
                      <a:pt x="492" y="301"/>
                      <a:pt x="498" y="271"/>
                      <a:pt x="498" y="240"/>
                    </a:cubicBezTo>
                    <a:cubicBezTo>
                      <a:pt x="498" y="107"/>
                      <a:pt x="385" y="0"/>
                      <a:pt x="24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7" name="Freeform 33">
                <a:extLst>
                  <a:ext uri="{FF2B5EF4-FFF2-40B4-BE49-F238E27FC236}">
                    <a16:creationId xmlns:a16="http://schemas.microsoft.com/office/drawing/2014/main" id="{F9346B0D-7E83-D649-BB3D-20887403DD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7885" y="2067602"/>
                <a:ext cx="1534601" cy="1926082"/>
              </a:xfrm>
              <a:custGeom>
                <a:avLst/>
                <a:gdLst>
                  <a:gd name="T0" fmla="*/ 249 w 498"/>
                  <a:gd name="T1" fmla="*/ 0 h 625"/>
                  <a:gd name="T2" fmla="*/ 0 w 498"/>
                  <a:gd name="T3" fmla="*/ 240 h 625"/>
                  <a:gd name="T4" fmla="*/ 17 w 498"/>
                  <a:gd name="T5" fmla="*/ 328 h 625"/>
                  <a:gd name="T6" fmla="*/ 17 w 498"/>
                  <a:gd name="T7" fmla="*/ 328 h 625"/>
                  <a:gd name="T8" fmla="*/ 31 w 498"/>
                  <a:gd name="T9" fmla="*/ 356 h 625"/>
                  <a:gd name="T10" fmla="*/ 95 w 498"/>
                  <a:gd name="T11" fmla="*/ 488 h 625"/>
                  <a:gd name="T12" fmla="*/ 108 w 498"/>
                  <a:gd name="T13" fmla="*/ 539 h 625"/>
                  <a:gd name="T14" fmla="*/ 115 w 498"/>
                  <a:gd name="T15" fmla="*/ 588 h 625"/>
                  <a:gd name="T16" fmla="*/ 153 w 498"/>
                  <a:gd name="T17" fmla="*/ 625 h 625"/>
                  <a:gd name="T18" fmla="*/ 249 w 498"/>
                  <a:gd name="T19" fmla="*/ 625 h 625"/>
                  <a:gd name="T20" fmla="*/ 344 w 498"/>
                  <a:gd name="T21" fmla="*/ 625 h 625"/>
                  <a:gd name="T22" fmla="*/ 382 w 498"/>
                  <a:gd name="T23" fmla="*/ 588 h 625"/>
                  <a:gd name="T24" fmla="*/ 390 w 498"/>
                  <a:gd name="T25" fmla="*/ 539 h 625"/>
                  <a:gd name="T26" fmla="*/ 403 w 498"/>
                  <a:gd name="T27" fmla="*/ 488 h 625"/>
                  <a:gd name="T28" fmla="*/ 467 w 498"/>
                  <a:gd name="T29" fmla="*/ 356 h 625"/>
                  <a:gd name="T30" fmla="*/ 480 w 498"/>
                  <a:gd name="T31" fmla="*/ 328 h 625"/>
                  <a:gd name="T32" fmla="*/ 480 w 498"/>
                  <a:gd name="T33" fmla="*/ 328 h 625"/>
                  <a:gd name="T34" fmla="*/ 498 w 498"/>
                  <a:gd name="T35" fmla="*/ 240 h 625"/>
                  <a:gd name="T36" fmla="*/ 249 w 498"/>
                  <a:gd name="T37" fmla="*/ 0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98" h="625">
                    <a:moveTo>
                      <a:pt x="249" y="0"/>
                    </a:moveTo>
                    <a:cubicBezTo>
                      <a:pt x="113" y="0"/>
                      <a:pt x="0" y="107"/>
                      <a:pt x="0" y="240"/>
                    </a:cubicBezTo>
                    <a:cubicBezTo>
                      <a:pt x="0" y="271"/>
                      <a:pt x="6" y="301"/>
                      <a:pt x="17" y="328"/>
                    </a:cubicBezTo>
                    <a:cubicBezTo>
                      <a:pt x="17" y="328"/>
                      <a:pt x="17" y="328"/>
                      <a:pt x="17" y="328"/>
                    </a:cubicBezTo>
                    <a:cubicBezTo>
                      <a:pt x="21" y="338"/>
                      <a:pt x="26" y="347"/>
                      <a:pt x="31" y="356"/>
                    </a:cubicBezTo>
                    <a:cubicBezTo>
                      <a:pt x="48" y="391"/>
                      <a:pt x="77" y="451"/>
                      <a:pt x="95" y="488"/>
                    </a:cubicBezTo>
                    <a:cubicBezTo>
                      <a:pt x="95" y="488"/>
                      <a:pt x="108" y="525"/>
                      <a:pt x="108" y="539"/>
                    </a:cubicBezTo>
                    <a:cubicBezTo>
                      <a:pt x="108" y="554"/>
                      <a:pt x="109" y="576"/>
                      <a:pt x="115" y="588"/>
                    </a:cubicBezTo>
                    <a:cubicBezTo>
                      <a:pt x="119" y="595"/>
                      <a:pt x="129" y="612"/>
                      <a:pt x="153" y="625"/>
                    </a:cubicBezTo>
                    <a:cubicBezTo>
                      <a:pt x="249" y="625"/>
                      <a:pt x="249" y="625"/>
                      <a:pt x="249" y="625"/>
                    </a:cubicBezTo>
                    <a:cubicBezTo>
                      <a:pt x="344" y="625"/>
                      <a:pt x="344" y="625"/>
                      <a:pt x="344" y="625"/>
                    </a:cubicBezTo>
                    <a:cubicBezTo>
                      <a:pt x="368" y="612"/>
                      <a:pt x="379" y="595"/>
                      <a:pt x="382" y="588"/>
                    </a:cubicBezTo>
                    <a:cubicBezTo>
                      <a:pt x="388" y="576"/>
                      <a:pt x="390" y="554"/>
                      <a:pt x="390" y="539"/>
                    </a:cubicBezTo>
                    <a:cubicBezTo>
                      <a:pt x="390" y="525"/>
                      <a:pt x="403" y="488"/>
                      <a:pt x="403" y="488"/>
                    </a:cubicBezTo>
                    <a:cubicBezTo>
                      <a:pt x="420" y="451"/>
                      <a:pt x="450" y="391"/>
                      <a:pt x="467" y="356"/>
                    </a:cubicBezTo>
                    <a:cubicBezTo>
                      <a:pt x="472" y="347"/>
                      <a:pt x="476" y="338"/>
                      <a:pt x="480" y="328"/>
                    </a:cubicBezTo>
                    <a:cubicBezTo>
                      <a:pt x="480" y="328"/>
                      <a:pt x="480" y="328"/>
                      <a:pt x="480" y="328"/>
                    </a:cubicBezTo>
                    <a:cubicBezTo>
                      <a:pt x="492" y="301"/>
                      <a:pt x="498" y="271"/>
                      <a:pt x="498" y="240"/>
                    </a:cubicBezTo>
                    <a:cubicBezTo>
                      <a:pt x="498" y="107"/>
                      <a:pt x="385" y="0"/>
                      <a:pt x="249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38" name="组合 150">
                <a:extLst>
                  <a:ext uri="{FF2B5EF4-FFF2-40B4-BE49-F238E27FC236}">
                    <a16:creationId xmlns:a16="http://schemas.microsoft.com/office/drawing/2014/main" id="{2ADACF36-1F19-7B4E-B5C5-A3AD7FC0615C}"/>
                  </a:ext>
                </a:extLst>
              </p:cNvPr>
              <p:cNvGrpSpPr/>
              <p:nvPr/>
            </p:nvGrpSpPr>
            <p:grpSpPr>
              <a:xfrm>
                <a:off x="3999883" y="4025097"/>
                <a:ext cx="716912" cy="700983"/>
                <a:chOff x="3759201" y="3508375"/>
                <a:chExt cx="828024" cy="809626"/>
              </a:xfrm>
            </p:grpSpPr>
            <p:sp>
              <p:nvSpPr>
                <p:cNvPr id="439" name="Freeform 6">
                  <a:extLst>
                    <a:ext uri="{FF2B5EF4-FFF2-40B4-BE49-F238E27FC236}">
                      <a16:creationId xmlns:a16="http://schemas.microsoft.com/office/drawing/2014/main" id="{29D595B9-BE74-8646-9440-5AB0EF2B28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4900" y="3508375"/>
                  <a:ext cx="822325" cy="757238"/>
                </a:xfrm>
                <a:custGeom>
                  <a:avLst/>
                  <a:gdLst>
                    <a:gd name="T0" fmla="*/ 216 w 220"/>
                    <a:gd name="T1" fmla="*/ 0 h 202"/>
                    <a:gd name="T2" fmla="*/ 213 w 220"/>
                    <a:gd name="T3" fmla="*/ 3 h 202"/>
                    <a:gd name="T4" fmla="*/ 213 w 220"/>
                    <a:gd name="T5" fmla="*/ 14 h 202"/>
                    <a:gd name="T6" fmla="*/ 211 w 220"/>
                    <a:gd name="T7" fmla="*/ 16 h 202"/>
                    <a:gd name="T8" fmla="*/ 218 w 220"/>
                    <a:gd name="T9" fmla="*/ 24 h 202"/>
                    <a:gd name="T10" fmla="*/ 217 w 220"/>
                    <a:gd name="T11" fmla="*/ 35 h 202"/>
                    <a:gd name="T12" fmla="*/ 210 w 220"/>
                    <a:gd name="T13" fmla="*/ 42 h 202"/>
                    <a:gd name="T14" fmla="*/ 209 w 220"/>
                    <a:gd name="T15" fmla="*/ 48 h 202"/>
                    <a:gd name="T16" fmla="*/ 217 w 220"/>
                    <a:gd name="T17" fmla="*/ 55 h 202"/>
                    <a:gd name="T18" fmla="*/ 216 w 220"/>
                    <a:gd name="T19" fmla="*/ 66 h 202"/>
                    <a:gd name="T20" fmla="*/ 210 w 220"/>
                    <a:gd name="T21" fmla="*/ 71 h 202"/>
                    <a:gd name="T22" fmla="*/ 210 w 220"/>
                    <a:gd name="T23" fmla="*/ 80 h 202"/>
                    <a:gd name="T24" fmla="*/ 218 w 220"/>
                    <a:gd name="T25" fmla="*/ 89 h 202"/>
                    <a:gd name="T26" fmla="*/ 214 w 220"/>
                    <a:gd name="T27" fmla="*/ 97 h 202"/>
                    <a:gd name="T28" fmla="*/ 209 w 220"/>
                    <a:gd name="T29" fmla="*/ 102 h 202"/>
                    <a:gd name="T30" fmla="*/ 210 w 220"/>
                    <a:gd name="T31" fmla="*/ 108 h 202"/>
                    <a:gd name="T32" fmla="*/ 217 w 220"/>
                    <a:gd name="T33" fmla="*/ 116 h 202"/>
                    <a:gd name="T34" fmla="*/ 215 w 220"/>
                    <a:gd name="T35" fmla="*/ 125 h 202"/>
                    <a:gd name="T36" fmla="*/ 209 w 220"/>
                    <a:gd name="T37" fmla="*/ 131 h 202"/>
                    <a:gd name="T38" fmla="*/ 209 w 220"/>
                    <a:gd name="T39" fmla="*/ 138 h 202"/>
                    <a:gd name="T40" fmla="*/ 214 w 220"/>
                    <a:gd name="T41" fmla="*/ 145 h 202"/>
                    <a:gd name="T42" fmla="*/ 206 w 220"/>
                    <a:gd name="T43" fmla="*/ 161 h 202"/>
                    <a:gd name="T44" fmla="*/ 159 w 220"/>
                    <a:gd name="T45" fmla="*/ 202 h 202"/>
                    <a:gd name="T46" fmla="*/ 61 w 220"/>
                    <a:gd name="T47" fmla="*/ 202 h 202"/>
                    <a:gd name="T48" fmla="*/ 13 w 220"/>
                    <a:gd name="T49" fmla="*/ 161 h 202"/>
                    <a:gd name="T50" fmla="*/ 12 w 220"/>
                    <a:gd name="T51" fmla="*/ 152 h 202"/>
                    <a:gd name="T52" fmla="*/ 9 w 220"/>
                    <a:gd name="T53" fmla="*/ 142 h 202"/>
                    <a:gd name="T54" fmla="*/ 2 w 220"/>
                    <a:gd name="T55" fmla="*/ 135 h 202"/>
                    <a:gd name="T56" fmla="*/ 5 w 220"/>
                    <a:gd name="T57" fmla="*/ 126 h 202"/>
                    <a:gd name="T58" fmla="*/ 8 w 220"/>
                    <a:gd name="T59" fmla="*/ 119 h 202"/>
                    <a:gd name="T60" fmla="*/ 4 w 220"/>
                    <a:gd name="T61" fmla="*/ 108 h 202"/>
                    <a:gd name="T62" fmla="*/ 3 w 220"/>
                    <a:gd name="T63" fmla="*/ 97 h 202"/>
                    <a:gd name="T64" fmla="*/ 8 w 220"/>
                    <a:gd name="T65" fmla="*/ 91 h 202"/>
                    <a:gd name="T66" fmla="*/ 8 w 220"/>
                    <a:gd name="T67" fmla="*/ 85 h 202"/>
                    <a:gd name="T68" fmla="*/ 2 w 220"/>
                    <a:gd name="T69" fmla="*/ 76 h 202"/>
                    <a:gd name="T70" fmla="*/ 5 w 220"/>
                    <a:gd name="T71" fmla="*/ 66 h 202"/>
                    <a:gd name="T72" fmla="*/ 9 w 220"/>
                    <a:gd name="T73" fmla="*/ 61 h 202"/>
                    <a:gd name="T74" fmla="*/ 8 w 220"/>
                    <a:gd name="T75" fmla="*/ 54 h 202"/>
                    <a:gd name="T76" fmla="*/ 2 w 220"/>
                    <a:gd name="T77" fmla="*/ 44 h 202"/>
                    <a:gd name="T78" fmla="*/ 2 w 220"/>
                    <a:gd name="T79" fmla="*/ 16 h 202"/>
                    <a:gd name="T80" fmla="*/ 2 w 220"/>
                    <a:gd name="T81" fmla="*/ 11 h 202"/>
                    <a:gd name="T82" fmla="*/ 2 w 220"/>
                    <a:gd name="T83" fmla="*/ 1 h 202"/>
                    <a:gd name="T84" fmla="*/ 0 w 220"/>
                    <a:gd name="T85" fmla="*/ 0 h 202"/>
                    <a:gd name="T86" fmla="*/ 216 w 220"/>
                    <a:gd name="T87" fmla="*/ 0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20" h="202">
                      <a:moveTo>
                        <a:pt x="216" y="0"/>
                      </a:moveTo>
                      <a:cubicBezTo>
                        <a:pt x="213" y="3"/>
                        <a:pt x="213" y="3"/>
                        <a:pt x="213" y="3"/>
                      </a:cubicBezTo>
                      <a:cubicBezTo>
                        <a:pt x="213" y="14"/>
                        <a:pt x="213" y="14"/>
                        <a:pt x="213" y="14"/>
                      </a:cubicBezTo>
                      <a:cubicBezTo>
                        <a:pt x="211" y="16"/>
                        <a:pt x="211" y="16"/>
                        <a:pt x="211" y="16"/>
                      </a:cubicBezTo>
                      <a:cubicBezTo>
                        <a:pt x="211" y="16"/>
                        <a:pt x="216" y="20"/>
                        <a:pt x="218" y="24"/>
                      </a:cubicBezTo>
                      <a:cubicBezTo>
                        <a:pt x="220" y="28"/>
                        <a:pt x="220" y="33"/>
                        <a:pt x="217" y="35"/>
                      </a:cubicBezTo>
                      <a:cubicBezTo>
                        <a:pt x="214" y="38"/>
                        <a:pt x="210" y="39"/>
                        <a:pt x="210" y="42"/>
                      </a:cubicBezTo>
                      <a:cubicBezTo>
                        <a:pt x="210" y="44"/>
                        <a:pt x="209" y="48"/>
                        <a:pt x="209" y="48"/>
                      </a:cubicBezTo>
                      <a:cubicBezTo>
                        <a:pt x="209" y="48"/>
                        <a:pt x="216" y="51"/>
                        <a:pt x="217" y="55"/>
                      </a:cubicBezTo>
                      <a:cubicBezTo>
                        <a:pt x="219" y="60"/>
                        <a:pt x="218" y="64"/>
                        <a:pt x="216" y="66"/>
                      </a:cubicBezTo>
                      <a:cubicBezTo>
                        <a:pt x="213" y="67"/>
                        <a:pt x="210" y="71"/>
                        <a:pt x="210" y="71"/>
                      </a:cubicBezTo>
                      <a:cubicBezTo>
                        <a:pt x="210" y="80"/>
                        <a:pt x="210" y="80"/>
                        <a:pt x="210" y="80"/>
                      </a:cubicBezTo>
                      <a:cubicBezTo>
                        <a:pt x="210" y="80"/>
                        <a:pt x="218" y="85"/>
                        <a:pt x="218" y="89"/>
                      </a:cubicBezTo>
                      <a:cubicBezTo>
                        <a:pt x="218" y="94"/>
                        <a:pt x="214" y="97"/>
                        <a:pt x="214" y="97"/>
                      </a:cubicBezTo>
                      <a:cubicBezTo>
                        <a:pt x="209" y="102"/>
                        <a:pt x="209" y="102"/>
                        <a:pt x="209" y="102"/>
                      </a:cubicBezTo>
                      <a:cubicBezTo>
                        <a:pt x="210" y="108"/>
                        <a:pt x="210" y="108"/>
                        <a:pt x="210" y="108"/>
                      </a:cubicBezTo>
                      <a:cubicBezTo>
                        <a:pt x="210" y="108"/>
                        <a:pt x="216" y="112"/>
                        <a:pt x="217" y="116"/>
                      </a:cubicBezTo>
                      <a:cubicBezTo>
                        <a:pt x="218" y="120"/>
                        <a:pt x="217" y="123"/>
                        <a:pt x="215" y="125"/>
                      </a:cubicBezTo>
                      <a:cubicBezTo>
                        <a:pt x="213" y="127"/>
                        <a:pt x="209" y="131"/>
                        <a:pt x="209" y="131"/>
                      </a:cubicBezTo>
                      <a:cubicBezTo>
                        <a:pt x="209" y="138"/>
                        <a:pt x="209" y="138"/>
                        <a:pt x="209" y="138"/>
                      </a:cubicBezTo>
                      <a:cubicBezTo>
                        <a:pt x="209" y="138"/>
                        <a:pt x="213" y="141"/>
                        <a:pt x="214" y="145"/>
                      </a:cubicBezTo>
                      <a:cubicBezTo>
                        <a:pt x="214" y="148"/>
                        <a:pt x="209" y="158"/>
                        <a:pt x="206" y="161"/>
                      </a:cubicBezTo>
                      <a:cubicBezTo>
                        <a:pt x="203" y="163"/>
                        <a:pt x="159" y="202"/>
                        <a:pt x="159" y="202"/>
                      </a:cubicBezTo>
                      <a:cubicBezTo>
                        <a:pt x="61" y="202"/>
                        <a:pt x="61" y="202"/>
                        <a:pt x="61" y="202"/>
                      </a:cubicBezTo>
                      <a:cubicBezTo>
                        <a:pt x="13" y="161"/>
                        <a:pt x="13" y="161"/>
                        <a:pt x="13" y="161"/>
                      </a:cubicBezTo>
                      <a:cubicBezTo>
                        <a:pt x="13" y="161"/>
                        <a:pt x="12" y="155"/>
                        <a:pt x="12" y="152"/>
                      </a:cubicBezTo>
                      <a:cubicBezTo>
                        <a:pt x="11" y="149"/>
                        <a:pt x="12" y="144"/>
                        <a:pt x="9" y="142"/>
                      </a:cubicBezTo>
                      <a:cubicBezTo>
                        <a:pt x="7" y="140"/>
                        <a:pt x="2" y="139"/>
                        <a:pt x="2" y="135"/>
                      </a:cubicBezTo>
                      <a:cubicBezTo>
                        <a:pt x="2" y="130"/>
                        <a:pt x="3" y="127"/>
                        <a:pt x="5" y="126"/>
                      </a:cubicBezTo>
                      <a:cubicBezTo>
                        <a:pt x="7" y="125"/>
                        <a:pt x="9" y="122"/>
                        <a:pt x="8" y="119"/>
                      </a:cubicBezTo>
                      <a:cubicBezTo>
                        <a:pt x="8" y="116"/>
                        <a:pt x="6" y="112"/>
                        <a:pt x="4" y="108"/>
                      </a:cubicBezTo>
                      <a:cubicBezTo>
                        <a:pt x="2" y="104"/>
                        <a:pt x="2" y="100"/>
                        <a:pt x="3" y="97"/>
                      </a:cubicBezTo>
                      <a:cubicBezTo>
                        <a:pt x="5" y="94"/>
                        <a:pt x="8" y="91"/>
                        <a:pt x="8" y="91"/>
                      </a:cubicBezTo>
                      <a:cubicBezTo>
                        <a:pt x="8" y="85"/>
                        <a:pt x="8" y="85"/>
                        <a:pt x="8" y="85"/>
                      </a:cubicBezTo>
                      <a:cubicBezTo>
                        <a:pt x="8" y="85"/>
                        <a:pt x="2" y="81"/>
                        <a:pt x="2" y="76"/>
                      </a:cubicBezTo>
                      <a:cubicBezTo>
                        <a:pt x="2" y="70"/>
                        <a:pt x="3" y="67"/>
                        <a:pt x="5" y="66"/>
                      </a:cubicBezTo>
                      <a:cubicBezTo>
                        <a:pt x="7" y="64"/>
                        <a:pt x="9" y="61"/>
                        <a:pt x="9" y="61"/>
                      </a:cubicBezTo>
                      <a:cubicBezTo>
                        <a:pt x="9" y="61"/>
                        <a:pt x="10" y="57"/>
                        <a:pt x="8" y="54"/>
                      </a:cubicBezTo>
                      <a:cubicBezTo>
                        <a:pt x="7" y="52"/>
                        <a:pt x="3" y="48"/>
                        <a:pt x="2" y="44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6"/>
                        <a:pt x="2" y="14"/>
                        <a:pt x="2" y="11"/>
                      </a:cubicBezTo>
                      <a:cubicBezTo>
                        <a:pt x="2" y="8"/>
                        <a:pt x="2" y="1"/>
                        <a:pt x="2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0323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0" name="Freeform 7">
                  <a:extLst>
                    <a:ext uri="{FF2B5EF4-FFF2-40B4-BE49-F238E27FC236}">
                      <a16:creationId xmlns:a16="http://schemas.microsoft.com/office/drawing/2014/main" id="{7F2B0193-1AD9-BA4C-9EEB-7E4E85F4A7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6676" y="4268788"/>
                  <a:ext cx="350838" cy="49213"/>
                </a:xfrm>
                <a:custGeom>
                  <a:avLst/>
                  <a:gdLst>
                    <a:gd name="T0" fmla="*/ 0 w 94"/>
                    <a:gd name="T1" fmla="*/ 0 h 13"/>
                    <a:gd name="T2" fmla="*/ 94 w 94"/>
                    <a:gd name="T3" fmla="*/ 0 h 13"/>
                    <a:gd name="T4" fmla="*/ 85 w 94"/>
                    <a:gd name="T5" fmla="*/ 9 h 13"/>
                    <a:gd name="T6" fmla="*/ 74 w 94"/>
                    <a:gd name="T7" fmla="*/ 13 h 13"/>
                    <a:gd name="T8" fmla="*/ 19 w 94"/>
                    <a:gd name="T9" fmla="*/ 13 h 13"/>
                    <a:gd name="T10" fmla="*/ 8 w 94"/>
                    <a:gd name="T11" fmla="*/ 9 h 13"/>
                    <a:gd name="T12" fmla="*/ 0 w 94"/>
                    <a:gd name="T13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13">
                      <a:moveTo>
                        <a:pt x="0" y="0"/>
                      </a:moveTo>
                      <a:cubicBezTo>
                        <a:pt x="94" y="0"/>
                        <a:pt x="94" y="0"/>
                        <a:pt x="94" y="0"/>
                      </a:cubicBezTo>
                      <a:cubicBezTo>
                        <a:pt x="94" y="0"/>
                        <a:pt x="88" y="6"/>
                        <a:pt x="85" y="9"/>
                      </a:cubicBezTo>
                      <a:cubicBezTo>
                        <a:pt x="82" y="11"/>
                        <a:pt x="77" y="13"/>
                        <a:pt x="74" y="13"/>
                      </a:cubicBezTo>
                      <a:cubicBezTo>
                        <a:pt x="71" y="13"/>
                        <a:pt x="19" y="13"/>
                        <a:pt x="19" y="13"/>
                      </a:cubicBezTo>
                      <a:cubicBezTo>
                        <a:pt x="19" y="13"/>
                        <a:pt x="11" y="13"/>
                        <a:pt x="8" y="9"/>
                      </a:cubicBezTo>
                      <a:cubicBezTo>
                        <a:pt x="5" y="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936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1" name="Freeform 8">
                  <a:extLst>
                    <a:ext uri="{FF2B5EF4-FFF2-40B4-BE49-F238E27FC236}">
                      <a16:creationId xmlns:a16="http://schemas.microsoft.com/office/drawing/2014/main" id="{D57BD9CA-C75D-3E49-BE5C-B862BEA303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538" y="3527425"/>
                  <a:ext cx="247650" cy="33338"/>
                </a:xfrm>
                <a:custGeom>
                  <a:avLst/>
                  <a:gdLst>
                    <a:gd name="T0" fmla="*/ 4 w 66"/>
                    <a:gd name="T1" fmla="*/ 1 h 9"/>
                    <a:gd name="T2" fmla="*/ 64 w 66"/>
                    <a:gd name="T3" fmla="*/ 1 h 9"/>
                    <a:gd name="T4" fmla="*/ 62 w 66"/>
                    <a:gd name="T5" fmla="*/ 7 h 9"/>
                    <a:gd name="T6" fmla="*/ 0 w 66"/>
                    <a:gd name="T7" fmla="*/ 9 h 9"/>
                    <a:gd name="T8" fmla="*/ 20 w 66"/>
                    <a:gd name="T9" fmla="*/ 5 h 9"/>
                    <a:gd name="T10" fmla="*/ 17 w 66"/>
                    <a:gd name="T11" fmla="*/ 3 h 9"/>
                    <a:gd name="T12" fmla="*/ 4 w 66"/>
                    <a:gd name="T13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6" h="9">
                      <a:moveTo>
                        <a:pt x="4" y="1"/>
                      </a:moveTo>
                      <a:cubicBezTo>
                        <a:pt x="4" y="1"/>
                        <a:pt x="62" y="0"/>
                        <a:pt x="64" y="1"/>
                      </a:cubicBezTo>
                      <a:cubicBezTo>
                        <a:pt x="66" y="3"/>
                        <a:pt x="66" y="5"/>
                        <a:pt x="62" y="7"/>
                      </a:cubicBezTo>
                      <a:cubicBezTo>
                        <a:pt x="58" y="8"/>
                        <a:pt x="0" y="9"/>
                        <a:pt x="0" y="9"/>
                      </a:cubicBezTo>
                      <a:cubicBezTo>
                        <a:pt x="0" y="9"/>
                        <a:pt x="20" y="7"/>
                        <a:pt x="20" y="5"/>
                      </a:cubicBezTo>
                      <a:cubicBezTo>
                        <a:pt x="20" y="3"/>
                        <a:pt x="21" y="4"/>
                        <a:pt x="17" y="3"/>
                      </a:cubicBezTo>
                      <a:cubicBezTo>
                        <a:pt x="13" y="3"/>
                        <a:pt x="4" y="1"/>
                        <a:pt x="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2" name="Freeform 9">
                  <a:extLst>
                    <a:ext uri="{FF2B5EF4-FFF2-40B4-BE49-F238E27FC236}">
                      <a16:creationId xmlns:a16="http://schemas.microsoft.com/office/drawing/2014/main" id="{6D1219D7-4C7E-754D-B7EE-CF69C25C77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538" y="3571875"/>
                  <a:ext cx="242888" cy="93663"/>
                </a:xfrm>
                <a:custGeom>
                  <a:avLst/>
                  <a:gdLst>
                    <a:gd name="T0" fmla="*/ 11 w 65"/>
                    <a:gd name="T1" fmla="*/ 0 h 25"/>
                    <a:gd name="T2" fmla="*/ 60 w 65"/>
                    <a:gd name="T3" fmla="*/ 1 h 25"/>
                    <a:gd name="T4" fmla="*/ 65 w 65"/>
                    <a:gd name="T5" fmla="*/ 10 h 25"/>
                    <a:gd name="T6" fmla="*/ 57 w 65"/>
                    <a:gd name="T7" fmla="*/ 21 h 25"/>
                    <a:gd name="T8" fmla="*/ 0 w 65"/>
                    <a:gd name="T9" fmla="*/ 25 h 25"/>
                    <a:gd name="T10" fmla="*/ 21 w 65"/>
                    <a:gd name="T11" fmla="*/ 20 h 25"/>
                    <a:gd name="T12" fmla="*/ 22 w 65"/>
                    <a:gd name="T13" fmla="*/ 12 h 25"/>
                    <a:gd name="T14" fmla="*/ 23 w 65"/>
                    <a:gd name="T15" fmla="*/ 6 h 25"/>
                    <a:gd name="T16" fmla="*/ 23 w 65"/>
                    <a:gd name="T17" fmla="*/ 3 h 25"/>
                    <a:gd name="T18" fmla="*/ 11 w 65"/>
                    <a:gd name="T19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5" h="25">
                      <a:moveTo>
                        <a:pt x="11" y="0"/>
                      </a:moveTo>
                      <a:cubicBezTo>
                        <a:pt x="11" y="0"/>
                        <a:pt x="58" y="0"/>
                        <a:pt x="60" y="1"/>
                      </a:cubicBezTo>
                      <a:cubicBezTo>
                        <a:pt x="63" y="2"/>
                        <a:pt x="65" y="7"/>
                        <a:pt x="65" y="10"/>
                      </a:cubicBezTo>
                      <a:cubicBezTo>
                        <a:pt x="65" y="14"/>
                        <a:pt x="65" y="19"/>
                        <a:pt x="57" y="21"/>
                      </a:cubicBezTo>
                      <a:cubicBezTo>
                        <a:pt x="49" y="23"/>
                        <a:pt x="0" y="25"/>
                        <a:pt x="0" y="25"/>
                      </a:cubicBezTo>
                      <a:cubicBezTo>
                        <a:pt x="0" y="25"/>
                        <a:pt x="20" y="22"/>
                        <a:pt x="21" y="20"/>
                      </a:cubicBezTo>
                      <a:cubicBezTo>
                        <a:pt x="23" y="18"/>
                        <a:pt x="21" y="14"/>
                        <a:pt x="22" y="12"/>
                      </a:cubicBezTo>
                      <a:cubicBezTo>
                        <a:pt x="23" y="10"/>
                        <a:pt x="24" y="10"/>
                        <a:pt x="23" y="6"/>
                      </a:cubicBezTo>
                      <a:cubicBezTo>
                        <a:pt x="23" y="3"/>
                        <a:pt x="23" y="3"/>
                        <a:pt x="23" y="3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3" name="Freeform 10">
                  <a:extLst>
                    <a:ext uri="{FF2B5EF4-FFF2-40B4-BE49-F238E27FC236}">
                      <a16:creationId xmlns:a16="http://schemas.microsoft.com/office/drawing/2014/main" id="{4222689F-AC54-DD4B-95C3-D1C87B869A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6863" y="3698875"/>
                  <a:ext cx="303213" cy="34925"/>
                </a:xfrm>
                <a:custGeom>
                  <a:avLst/>
                  <a:gdLst>
                    <a:gd name="T0" fmla="*/ 20 w 81"/>
                    <a:gd name="T1" fmla="*/ 1 h 9"/>
                    <a:gd name="T2" fmla="*/ 73 w 81"/>
                    <a:gd name="T3" fmla="*/ 0 h 9"/>
                    <a:gd name="T4" fmla="*/ 80 w 81"/>
                    <a:gd name="T5" fmla="*/ 3 h 9"/>
                    <a:gd name="T6" fmla="*/ 3 w 81"/>
                    <a:gd name="T7" fmla="*/ 9 h 9"/>
                    <a:gd name="T8" fmla="*/ 24 w 81"/>
                    <a:gd name="T9" fmla="*/ 5 h 9"/>
                    <a:gd name="T10" fmla="*/ 20 w 81"/>
                    <a:gd name="T11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" h="9">
                      <a:moveTo>
                        <a:pt x="20" y="1"/>
                      </a:moveTo>
                      <a:cubicBezTo>
                        <a:pt x="20" y="1"/>
                        <a:pt x="66" y="0"/>
                        <a:pt x="73" y="0"/>
                      </a:cubicBezTo>
                      <a:cubicBezTo>
                        <a:pt x="81" y="0"/>
                        <a:pt x="81" y="3"/>
                        <a:pt x="80" y="3"/>
                      </a:cubicBezTo>
                      <a:cubicBezTo>
                        <a:pt x="78" y="4"/>
                        <a:pt x="5" y="9"/>
                        <a:pt x="3" y="9"/>
                      </a:cubicBezTo>
                      <a:cubicBezTo>
                        <a:pt x="0" y="9"/>
                        <a:pt x="21" y="6"/>
                        <a:pt x="24" y="5"/>
                      </a:cubicBezTo>
                      <a:cubicBezTo>
                        <a:pt x="27" y="4"/>
                        <a:pt x="26" y="2"/>
                        <a:pt x="2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4" name="Freeform 11">
                  <a:extLst>
                    <a:ext uri="{FF2B5EF4-FFF2-40B4-BE49-F238E27FC236}">
                      <a16:creationId xmlns:a16="http://schemas.microsoft.com/office/drawing/2014/main" id="{7FFDA47B-56B6-9241-A754-AE98BF527A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0201" y="3756025"/>
                  <a:ext cx="269875" cy="25400"/>
                </a:xfrm>
                <a:custGeom>
                  <a:avLst/>
                  <a:gdLst>
                    <a:gd name="T0" fmla="*/ 26 w 72"/>
                    <a:gd name="T1" fmla="*/ 1 h 7"/>
                    <a:gd name="T2" fmla="*/ 72 w 72"/>
                    <a:gd name="T3" fmla="*/ 0 h 7"/>
                    <a:gd name="T4" fmla="*/ 49 w 72"/>
                    <a:gd name="T5" fmla="*/ 5 h 7"/>
                    <a:gd name="T6" fmla="*/ 4 w 72"/>
                    <a:gd name="T7" fmla="*/ 7 h 7"/>
                    <a:gd name="T8" fmla="*/ 26 w 72"/>
                    <a:gd name="T9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7">
                      <a:moveTo>
                        <a:pt x="26" y="1"/>
                      </a:move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72" y="0"/>
                        <a:pt x="51" y="5"/>
                        <a:pt x="49" y="5"/>
                      </a:cubicBezTo>
                      <a:cubicBezTo>
                        <a:pt x="47" y="5"/>
                        <a:pt x="9" y="7"/>
                        <a:pt x="4" y="7"/>
                      </a:cubicBezTo>
                      <a:cubicBezTo>
                        <a:pt x="0" y="7"/>
                        <a:pt x="35" y="3"/>
                        <a:pt x="2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5" name="Freeform 12">
                  <a:extLst>
                    <a:ext uri="{FF2B5EF4-FFF2-40B4-BE49-F238E27FC236}">
                      <a16:creationId xmlns:a16="http://schemas.microsoft.com/office/drawing/2014/main" id="{CBAD5DEF-545B-3349-8D60-FDBDB52711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5913" y="3811588"/>
                  <a:ext cx="287338" cy="38100"/>
                </a:xfrm>
                <a:custGeom>
                  <a:avLst/>
                  <a:gdLst>
                    <a:gd name="T0" fmla="*/ 15 w 77"/>
                    <a:gd name="T1" fmla="*/ 2 h 10"/>
                    <a:gd name="T2" fmla="*/ 73 w 77"/>
                    <a:gd name="T3" fmla="*/ 0 h 10"/>
                    <a:gd name="T4" fmla="*/ 72 w 77"/>
                    <a:gd name="T5" fmla="*/ 5 h 10"/>
                    <a:gd name="T6" fmla="*/ 0 w 77"/>
                    <a:gd name="T7" fmla="*/ 10 h 10"/>
                    <a:gd name="T8" fmla="*/ 31 w 77"/>
                    <a:gd name="T9" fmla="*/ 5 h 10"/>
                    <a:gd name="T10" fmla="*/ 15 w 77"/>
                    <a:gd name="T11" fmla="*/ 2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7" h="10">
                      <a:moveTo>
                        <a:pt x="15" y="2"/>
                      </a:moveTo>
                      <a:cubicBezTo>
                        <a:pt x="15" y="2"/>
                        <a:pt x="69" y="0"/>
                        <a:pt x="73" y="0"/>
                      </a:cubicBezTo>
                      <a:cubicBezTo>
                        <a:pt x="77" y="0"/>
                        <a:pt x="75" y="4"/>
                        <a:pt x="72" y="5"/>
                      </a:cubicBezTo>
                      <a:cubicBezTo>
                        <a:pt x="68" y="6"/>
                        <a:pt x="0" y="10"/>
                        <a:pt x="0" y="10"/>
                      </a:cubicBezTo>
                      <a:cubicBezTo>
                        <a:pt x="0" y="10"/>
                        <a:pt x="29" y="6"/>
                        <a:pt x="31" y="5"/>
                      </a:cubicBezTo>
                      <a:cubicBezTo>
                        <a:pt x="32" y="4"/>
                        <a:pt x="15" y="2"/>
                        <a:pt x="1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6" name="Freeform 13">
                  <a:extLst>
                    <a:ext uri="{FF2B5EF4-FFF2-40B4-BE49-F238E27FC236}">
                      <a16:creationId xmlns:a16="http://schemas.microsoft.com/office/drawing/2014/main" id="{0A22F9AC-77B5-694D-9729-CFDAA9F677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5763" y="3868738"/>
                  <a:ext cx="217488" cy="33338"/>
                </a:xfrm>
                <a:custGeom>
                  <a:avLst/>
                  <a:gdLst>
                    <a:gd name="T0" fmla="*/ 0 w 58"/>
                    <a:gd name="T1" fmla="*/ 4 h 9"/>
                    <a:gd name="T2" fmla="*/ 56 w 58"/>
                    <a:gd name="T3" fmla="*/ 0 h 9"/>
                    <a:gd name="T4" fmla="*/ 0 w 58"/>
                    <a:gd name="T5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8" h="9">
                      <a:moveTo>
                        <a:pt x="0" y="4"/>
                      </a:moveTo>
                      <a:cubicBezTo>
                        <a:pt x="0" y="4"/>
                        <a:pt x="55" y="0"/>
                        <a:pt x="56" y="0"/>
                      </a:cubicBezTo>
                      <a:cubicBezTo>
                        <a:pt x="58" y="0"/>
                        <a:pt x="22" y="9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7" name="Freeform 14">
                  <a:extLst>
                    <a:ext uri="{FF2B5EF4-FFF2-40B4-BE49-F238E27FC236}">
                      <a16:creationId xmlns:a16="http://schemas.microsoft.com/office/drawing/2014/main" id="{F2EAEF8C-6E59-9745-8A86-E91A2CEB32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7976" y="3935413"/>
                  <a:ext cx="280988" cy="30163"/>
                </a:xfrm>
                <a:custGeom>
                  <a:avLst/>
                  <a:gdLst>
                    <a:gd name="T0" fmla="*/ 23 w 75"/>
                    <a:gd name="T1" fmla="*/ 0 h 8"/>
                    <a:gd name="T2" fmla="*/ 71 w 75"/>
                    <a:gd name="T3" fmla="*/ 0 h 8"/>
                    <a:gd name="T4" fmla="*/ 65 w 75"/>
                    <a:gd name="T5" fmla="*/ 4 h 8"/>
                    <a:gd name="T6" fmla="*/ 0 w 75"/>
                    <a:gd name="T7" fmla="*/ 8 h 8"/>
                    <a:gd name="T8" fmla="*/ 31 w 75"/>
                    <a:gd name="T9" fmla="*/ 3 h 8"/>
                    <a:gd name="T10" fmla="*/ 23 w 75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" h="8">
                      <a:moveTo>
                        <a:pt x="23" y="0"/>
                      </a:moveTo>
                      <a:cubicBezTo>
                        <a:pt x="23" y="0"/>
                        <a:pt x="67" y="0"/>
                        <a:pt x="71" y="0"/>
                      </a:cubicBezTo>
                      <a:cubicBezTo>
                        <a:pt x="75" y="1"/>
                        <a:pt x="68" y="3"/>
                        <a:pt x="65" y="4"/>
                      </a:cubicBezTo>
                      <a:cubicBezTo>
                        <a:pt x="62" y="5"/>
                        <a:pt x="0" y="8"/>
                        <a:pt x="0" y="8"/>
                      </a:cubicBezTo>
                      <a:cubicBezTo>
                        <a:pt x="0" y="8"/>
                        <a:pt x="28" y="4"/>
                        <a:pt x="31" y="3"/>
                      </a:cubicBezTo>
                      <a:cubicBezTo>
                        <a:pt x="33" y="3"/>
                        <a:pt x="33" y="3"/>
                        <a:pt x="2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8" name="Freeform 15">
                  <a:extLst>
                    <a:ext uri="{FF2B5EF4-FFF2-40B4-BE49-F238E27FC236}">
                      <a16:creationId xmlns:a16="http://schemas.microsoft.com/office/drawing/2014/main" id="{90C2E294-E38B-004E-869A-435918E92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6876" y="3984625"/>
                  <a:ext cx="206375" cy="25400"/>
                </a:xfrm>
                <a:custGeom>
                  <a:avLst/>
                  <a:gdLst>
                    <a:gd name="T0" fmla="*/ 0 w 55"/>
                    <a:gd name="T1" fmla="*/ 3 h 7"/>
                    <a:gd name="T2" fmla="*/ 53 w 55"/>
                    <a:gd name="T3" fmla="*/ 0 h 7"/>
                    <a:gd name="T4" fmla="*/ 0 w 55"/>
                    <a:gd name="T5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5" h="7">
                      <a:moveTo>
                        <a:pt x="0" y="3"/>
                      </a:moveTo>
                      <a:cubicBezTo>
                        <a:pt x="0" y="3"/>
                        <a:pt x="51" y="0"/>
                        <a:pt x="53" y="0"/>
                      </a:cubicBezTo>
                      <a:cubicBezTo>
                        <a:pt x="55" y="0"/>
                        <a:pt x="28" y="7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9" name="Freeform 16">
                  <a:extLst>
                    <a:ext uri="{FF2B5EF4-FFF2-40B4-BE49-F238E27FC236}">
                      <a16:creationId xmlns:a16="http://schemas.microsoft.com/office/drawing/2014/main" id="{1751FBC0-167D-A649-B4EA-9DCCE378E1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2751" y="4044949"/>
                  <a:ext cx="160338" cy="28576"/>
                </a:xfrm>
                <a:custGeom>
                  <a:avLst/>
                  <a:gdLst>
                    <a:gd name="T0" fmla="*/ 0 w 43"/>
                    <a:gd name="T1" fmla="*/ 2 h 8"/>
                    <a:gd name="T2" fmla="*/ 41 w 43"/>
                    <a:gd name="T3" fmla="*/ 1 h 8"/>
                    <a:gd name="T4" fmla="*/ 26 w 43"/>
                    <a:gd name="T5" fmla="*/ 7 h 8"/>
                    <a:gd name="T6" fmla="*/ 0 w 43"/>
                    <a:gd name="T7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8">
                      <a:moveTo>
                        <a:pt x="0" y="2"/>
                      </a:moveTo>
                      <a:cubicBezTo>
                        <a:pt x="0" y="2"/>
                        <a:pt x="38" y="0"/>
                        <a:pt x="41" y="1"/>
                      </a:cubicBezTo>
                      <a:cubicBezTo>
                        <a:pt x="43" y="1"/>
                        <a:pt x="31" y="5"/>
                        <a:pt x="26" y="7"/>
                      </a:cubicBezTo>
                      <a:cubicBezTo>
                        <a:pt x="20" y="8"/>
                        <a:pt x="12" y="7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0" name="Freeform 17">
                  <a:extLst>
                    <a:ext uri="{FF2B5EF4-FFF2-40B4-BE49-F238E27FC236}">
                      <a16:creationId xmlns:a16="http://schemas.microsoft.com/office/drawing/2014/main" id="{6739322B-CA31-634B-936B-E2939DF253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1313" y="4070350"/>
                  <a:ext cx="314325" cy="30163"/>
                </a:xfrm>
                <a:custGeom>
                  <a:avLst/>
                  <a:gdLst>
                    <a:gd name="T0" fmla="*/ 0 w 84"/>
                    <a:gd name="T1" fmla="*/ 5 h 8"/>
                    <a:gd name="T2" fmla="*/ 84 w 84"/>
                    <a:gd name="T3" fmla="*/ 0 h 8"/>
                    <a:gd name="T4" fmla="*/ 32 w 84"/>
                    <a:gd name="T5" fmla="*/ 8 h 8"/>
                    <a:gd name="T6" fmla="*/ 0 w 84"/>
                    <a:gd name="T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4" h="8">
                      <a:moveTo>
                        <a:pt x="0" y="5"/>
                      </a:moveTo>
                      <a:cubicBezTo>
                        <a:pt x="0" y="5"/>
                        <a:pt x="76" y="2"/>
                        <a:pt x="84" y="0"/>
                      </a:cubicBezTo>
                      <a:cubicBezTo>
                        <a:pt x="84" y="0"/>
                        <a:pt x="75" y="6"/>
                        <a:pt x="32" y="8"/>
                      </a:cubicBezTo>
                      <a:cubicBezTo>
                        <a:pt x="32" y="8"/>
                        <a:pt x="9" y="7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1" name="Freeform 18">
                  <a:extLst>
                    <a:ext uri="{FF2B5EF4-FFF2-40B4-BE49-F238E27FC236}">
                      <a16:creationId xmlns:a16="http://schemas.microsoft.com/office/drawing/2014/main" id="{3C7977A7-B89E-C442-850B-B070ECE769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4851" y="3703638"/>
                  <a:ext cx="36513" cy="22225"/>
                </a:xfrm>
                <a:custGeom>
                  <a:avLst/>
                  <a:gdLst>
                    <a:gd name="T0" fmla="*/ 7 w 10"/>
                    <a:gd name="T1" fmla="*/ 0 h 6"/>
                    <a:gd name="T2" fmla="*/ 0 w 10"/>
                    <a:gd name="T3" fmla="*/ 6 h 6"/>
                    <a:gd name="T4" fmla="*/ 7 w 10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6">
                      <a:moveTo>
                        <a:pt x="7" y="0"/>
                      </a:moveTo>
                      <a:cubicBezTo>
                        <a:pt x="7" y="0"/>
                        <a:pt x="10" y="5"/>
                        <a:pt x="0" y="6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2" name="Freeform 19">
                  <a:extLst>
                    <a:ext uri="{FF2B5EF4-FFF2-40B4-BE49-F238E27FC236}">
                      <a16:creationId xmlns:a16="http://schemas.microsoft.com/office/drawing/2014/main" id="{503DD87F-D9DD-0846-B1F6-B55986D378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0088" y="3579813"/>
                  <a:ext cx="41275" cy="19050"/>
                </a:xfrm>
                <a:custGeom>
                  <a:avLst/>
                  <a:gdLst>
                    <a:gd name="T0" fmla="*/ 8 w 11"/>
                    <a:gd name="T1" fmla="*/ 0 h 5"/>
                    <a:gd name="T2" fmla="*/ 0 w 11"/>
                    <a:gd name="T3" fmla="*/ 5 h 5"/>
                    <a:gd name="T4" fmla="*/ 8 w 11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" h="5">
                      <a:moveTo>
                        <a:pt x="8" y="0"/>
                      </a:moveTo>
                      <a:cubicBezTo>
                        <a:pt x="8" y="0"/>
                        <a:pt x="11" y="4"/>
                        <a:pt x="0" y="5"/>
                      </a:cubicBez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3" name="Freeform 20">
                  <a:extLst>
                    <a:ext uri="{FF2B5EF4-FFF2-40B4-BE49-F238E27FC236}">
                      <a16:creationId xmlns:a16="http://schemas.microsoft.com/office/drawing/2014/main" id="{E6E70AAE-067E-BD46-8108-F338288F6B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5801" y="3819525"/>
                  <a:ext cx="55563" cy="19050"/>
                </a:xfrm>
                <a:custGeom>
                  <a:avLst/>
                  <a:gdLst>
                    <a:gd name="T0" fmla="*/ 11 w 15"/>
                    <a:gd name="T1" fmla="*/ 0 h 5"/>
                    <a:gd name="T2" fmla="*/ 0 w 15"/>
                    <a:gd name="T3" fmla="*/ 5 h 5"/>
                    <a:gd name="T4" fmla="*/ 11 w 15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" h="5">
                      <a:moveTo>
                        <a:pt x="11" y="0"/>
                      </a:moveTo>
                      <a:cubicBezTo>
                        <a:pt x="11" y="0"/>
                        <a:pt x="15" y="4"/>
                        <a:pt x="0" y="5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4" name="Freeform 21">
                  <a:extLst>
                    <a:ext uri="{FF2B5EF4-FFF2-40B4-BE49-F238E27FC236}">
                      <a16:creationId xmlns:a16="http://schemas.microsoft.com/office/drawing/2014/main" id="{22BD7651-2CA8-8E42-87D3-A493F0C66B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8976" y="3894138"/>
                  <a:ext cx="46038" cy="57150"/>
                </a:xfrm>
                <a:custGeom>
                  <a:avLst/>
                  <a:gdLst>
                    <a:gd name="T0" fmla="*/ 6 w 12"/>
                    <a:gd name="T1" fmla="*/ 0 h 15"/>
                    <a:gd name="T2" fmla="*/ 7 w 12"/>
                    <a:gd name="T3" fmla="*/ 6 h 15"/>
                    <a:gd name="T4" fmla="*/ 12 w 12"/>
                    <a:gd name="T5" fmla="*/ 12 h 15"/>
                    <a:gd name="T6" fmla="*/ 0 w 12"/>
                    <a:gd name="T7" fmla="*/ 14 h 15"/>
                    <a:gd name="T8" fmla="*/ 6 w 12"/>
                    <a:gd name="T9" fmla="*/ 10 h 15"/>
                    <a:gd name="T10" fmla="*/ 6 w 12"/>
                    <a:gd name="T11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5">
                      <a:moveTo>
                        <a:pt x="6" y="0"/>
                      </a:moveTo>
                      <a:cubicBezTo>
                        <a:pt x="6" y="0"/>
                        <a:pt x="6" y="5"/>
                        <a:pt x="7" y="6"/>
                      </a:cubicBezTo>
                      <a:cubicBezTo>
                        <a:pt x="8" y="7"/>
                        <a:pt x="12" y="12"/>
                        <a:pt x="12" y="12"/>
                      </a:cubicBezTo>
                      <a:cubicBezTo>
                        <a:pt x="12" y="12"/>
                        <a:pt x="3" y="15"/>
                        <a:pt x="0" y="14"/>
                      </a:cubicBezTo>
                      <a:cubicBezTo>
                        <a:pt x="0" y="14"/>
                        <a:pt x="5" y="12"/>
                        <a:pt x="6" y="10"/>
                      </a:cubicBezTo>
                      <a:cubicBezTo>
                        <a:pt x="6" y="9"/>
                        <a:pt x="5" y="1"/>
                        <a:pt x="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5" name="Freeform 22">
                  <a:extLst>
                    <a:ext uri="{FF2B5EF4-FFF2-40B4-BE49-F238E27FC236}">
                      <a16:creationId xmlns:a16="http://schemas.microsoft.com/office/drawing/2014/main" id="{03E90F42-D709-DC4A-9911-9565507D08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8026" y="4037013"/>
                  <a:ext cx="22225" cy="19050"/>
                </a:xfrm>
                <a:custGeom>
                  <a:avLst/>
                  <a:gdLst>
                    <a:gd name="T0" fmla="*/ 3 w 6"/>
                    <a:gd name="T1" fmla="*/ 0 h 5"/>
                    <a:gd name="T2" fmla="*/ 0 w 6"/>
                    <a:gd name="T3" fmla="*/ 5 h 5"/>
                    <a:gd name="T4" fmla="*/ 3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3" y="0"/>
                      </a:moveTo>
                      <a:cubicBezTo>
                        <a:pt x="3" y="0"/>
                        <a:pt x="6" y="4"/>
                        <a:pt x="0" y="5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6" name="Freeform 23">
                  <a:extLst>
                    <a:ext uri="{FF2B5EF4-FFF2-40B4-BE49-F238E27FC236}">
                      <a16:creationId xmlns:a16="http://schemas.microsoft.com/office/drawing/2014/main" id="{C22E2CAA-C2B6-6144-AA1A-5C28407FB3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14763" y="3557588"/>
                  <a:ext cx="206375" cy="22225"/>
                </a:xfrm>
                <a:custGeom>
                  <a:avLst/>
                  <a:gdLst>
                    <a:gd name="T0" fmla="*/ 0 w 55"/>
                    <a:gd name="T1" fmla="*/ 0 h 6"/>
                    <a:gd name="T2" fmla="*/ 55 w 55"/>
                    <a:gd name="T3" fmla="*/ 3 h 6"/>
                    <a:gd name="T4" fmla="*/ 0 w 55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5" h="6">
                      <a:moveTo>
                        <a:pt x="0" y="0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3"/>
                        <a:pt x="15" y="6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7" name="Freeform 24">
                  <a:extLst>
                    <a:ext uri="{FF2B5EF4-FFF2-40B4-BE49-F238E27FC236}">
                      <a16:creationId xmlns:a16="http://schemas.microsoft.com/office/drawing/2014/main" id="{978CC0D9-774F-E24B-A150-10BF8E1BE2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2376" y="3744913"/>
                  <a:ext cx="71438" cy="17463"/>
                </a:xfrm>
                <a:custGeom>
                  <a:avLst/>
                  <a:gdLst>
                    <a:gd name="T0" fmla="*/ 7 w 19"/>
                    <a:gd name="T1" fmla="*/ 0 h 5"/>
                    <a:gd name="T2" fmla="*/ 19 w 19"/>
                    <a:gd name="T3" fmla="*/ 1 h 5"/>
                    <a:gd name="T4" fmla="*/ 4 w 19"/>
                    <a:gd name="T5" fmla="*/ 4 h 5"/>
                    <a:gd name="T6" fmla="*/ 7 w 19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5">
                      <a:moveTo>
                        <a:pt x="7" y="0"/>
                      </a:move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19" y="1"/>
                        <a:pt x="7" y="4"/>
                        <a:pt x="4" y="4"/>
                      </a:cubicBezTo>
                      <a:cubicBezTo>
                        <a:pt x="0" y="5"/>
                        <a:pt x="7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8" name="Freeform 25">
                  <a:extLst>
                    <a:ext uri="{FF2B5EF4-FFF2-40B4-BE49-F238E27FC236}">
                      <a16:creationId xmlns:a16="http://schemas.microsoft.com/office/drawing/2014/main" id="{9CF7172A-C2F9-6541-AD94-FEFABE5985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2376" y="3857625"/>
                  <a:ext cx="74613" cy="14288"/>
                </a:xfrm>
                <a:custGeom>
                  <a:avLst/>
                  <a:gdLst>
                    <a:gd name="T0" fmla="*/ 6 w 20"/>
                    <a:gd name="T1" fmla="*/ 0 h 4"/>
                    <a:gd name="T2" fmla="*/ 20 w 20"/>
                    <a:gd name="T3" fmla="*/ 0 h 4"/>
                    <a:gd name="T4" fmla="*/ 2 w 20"/>
                    <a:gd name="T5" fmla="*/ 4 h 4"/>
                    <a:gd name="T6" fmla="*/ 6 w 20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4">
                      <a:moveTo>
                        <a:pt x="6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0"/>
                        <a:pt x="4" y="4"/>
                        <a:pt x="2" y="4"/>
                      </a:cubicBezTo>
                      <a:cubicBezTo>
                        <a:pt x="0" y="4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9" name="Freeform 26">
                  <a:extLst>
                    <a:ext uri="{FF2B5EF4-FFF2-40B4-BE49-F238E27FC236}">
                      <a16:creationId xmlns:a16="http://schemas.microsoft.com/office/drawing/2014/main" id="{2BA9E8DB-7F6E-394B-B0F3-A0C1944033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201" y="3979863"/>
                  <a:ext cx="74613" cy="19050"/>
                </a:xfrm>
                <a:custGeom>
                  <a:avLst/>
                  <a:gdLst>
                    <a:gd name="T0" fmla="*/ 6 w 20"/>
                    <a:gd name="T1" fmla="*/ 0 h 5"/>
                    <a:gd name="T2" fmla="*/ 20 w 20"/>
                    <a:gd name="T3" fmla="*/ 1 h 5"/>
                    <a:gd name="T4" fmla="*/ 2 w 20"/>
                    <a:gd name="T5" fmla="*/ 5 h 5"/>
                    <a:gd name="T6" fmla="*/ 6 w 20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5">
                      <a:moveTo>
                        <a:pt x="6" y="0"/>
                      </a:moveTo>
                      <a:cubicBezTo>
                        <a:pt x="20" y="1"/>
                        <a:pt x="20" y="1"/>
                        <a:pt x="20" y="1"/>
                      </a:cubicBezTo>
                      <a:cubicBezTo>
                        <a:pt x="20" y="1"/>
                        <a:pt x="3" y="5"/>
                        <a:pt x="2" y="5"/>
                      </a:cubicBezTo>
                      <a:cubicBezTo>
                        <a:pt x="0" y="5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0" name="Freeform 27">
                  <a:extLst>
                    <a:ext uri="{FF2B5EF4-FFF2-40B4-BE49-F238E27FC236}">
                      <a16:creationId xmlns:a16="http://schemas.microsoft.com/office/drawing/2014/main" id="{47C14E53-8F47-6543-A4ED-55A0B1AF1B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2701" y="4086225"/>
                  <a:ext cx="268288" cy="33338"/>
                </a:xfrm>
                <a:custGeom>
                  <a:avLst/>
                  <a:gdLst>
                    <a:gd name="T0" fmla="*/ 0 w 72"/>
                    <a:gd name="T1" fmla="*/ 0 h 9"/>
                    <a:gd name="T2" fmla="*/ 68 w 72"/>
                    <a:gd name="T3" fmla="*/ 1 h 9"/>
                    <a:gd name="T4" fmla="*/ 0 w 72"/>
                    <a:gd name="T5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" h="9">
                      <a:moveTo>
                        <a:pt x="0" y="0"/>
                      </a:moveTo>
                      <a:cubicBezTo>
                        <a:pt x="0" y="0"/>
                        <a:pt x="65" y="2"/>
                        <a:pt x="68" y="1"/>
                      </a:cubicBezTo>
                      <a:cubicBezTo>
                        <a:pt x="72" y="1"/>
                        <a:pt x="24" y="9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1" name="Freeform 28">
                  <a:extLst>
                    <a:ext uri="{FF2B5EF4-FFF2-40B4-BE49-F238E27FC236}">
                      <a16:creationId xmlns:a16="http://schemas.microsoft.com/office/drawing/2014/main" id="{50F00A25-083F-B249-A9CF-B26AFF59AD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0538" y="4114800"/>
                  <a:ext cx="134938" cy="120650"/>
                </a:xfrm>
                <a:custGeom>
                  <a:avLst/>
                  <a:gdLst>
                    <a:gd name="T0" fmla="*/ 36 w 36"/>
                    <a:gd name="T1" fmla="*/ 0 h 32"/>
                    <a:gd name="T2" fmla="*/ 3 w 36"/>
                    <a:gd name="T3" fmla="*/ 31 h 32"/>
                    <a:gd name="T4" fmla="*/ 36 w 36"/>
                    <a:gd name="T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32">
                      <a:moveTo>
                        <a:pt x="36" y="0"/>
                      </a:moveTo>
                      <a:cubicBezTo>
                        <a:pt x="36" y="0"/>
                        <a:pt x="5" y="30"/>
                        <a:pt x="3" y="31"/>
                      </a:cubicBezTo>
                      <a:cubicBezTo>
                        <a:pt x="0" y="32"/>
                        <a:pt x="21" y="8"/>
                        <a:pt x="3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18" name="Group 37">
              <a:extLst>
                <a:ext uri="{FF2B5EF4-FFF2-40B4-BE49-F238E27FC236}">
                  <a16:creationId xmlns:a16="http://schemas.microsoft.com/office/drawing/2014/main" id="{2B02D509-9C31-BE4C-BA55-B215C227725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50075" y="2055373"/>
              <a:ext cx="2081532" cy="2518581"/>
              <a:chOff x="2250" y="790"/>
              <a:chExt cx="1205" cy="1458"/>
            </a:xfrm>
          </p:grpSpPr>
          <p:sp>
            <p:nvSpPr>
              <p:cNvPr id="319" name="Rectangle 38">
                <a:extLst>
                  <a:ext uri="{FF2B5EF4-FFF2-40B4-BE49-F238E27FC236}">
                    <a16:creationId xmlns:a16="http://schemas.microsoft.com/office/drawing/2014/main" id="{54424CC5-48E5-C348-9BC2-180351FDCE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7" y="1827"/>
                <a:ext cx="12" cy="369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39">
                <a:extLst>
                  <a:ext uri="{FF2B5EF4-FFF2-40B4-BE49-F238E27FC236}">
                    <a16:creationId xmlns:a16="http://schemas.microsoft.com/office/drawing/2014/main" id="{7A36E4D8-C5B5-564B-B7BE-25B6AA9F88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2" y="2189"/>
                <a:ext cx="170" cy="19"/>
              </a:xfrm>
              <a:custGeom>
                <a:avLst/>
                <a:gdLst>
                  <a:gd name="T0" fmla="*/ 170 w 170"/>
                  <a:gd name="T1" fmla="*/ 19 h 19"/>
                  <a:gd name="T2" fmla="*/ 0 w 170"/>
                  <a:gd name="T3" fmla="*/ 12 h 19"/>
                  <a:gd name="T4" fmla="*/ 0 w 170"/>
                  <a:gd name="T5" fmla="*/ 0 h 19"/>
                  <a:gd name="T6" fmla="*/ 170 w 170"/>
                  <a:gd name="T7" fmla="*/ 7 h 19"/>
                  <a:gd name="T8" fmla="*/ 170 w 170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19">
                    <a:moveTo>
                      <a:pt x="170" y="19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170" y="7"/>
                    </a:lnTo>
                    <a:lnTo>
                      <a:pt x="170" y="1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40">
                <a:extLst>
                  <a:ext uri="{FF2B5EF4-FFF2-40B4-BE49-F238E27FC236}">
                    <a16:creationId xmlns:a16="http://schemas.microsoft.com/office/drawing/2014/main" id="{C716D2AA-6710-6946-B559-4E064AF3A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5" y="2028"/>
                <a:ext cx="130" cy="170"/>
              </a:xfrm>
              <a:custGeom>
                <a:avLst/>
                <a:gdLst>
                  <a:gd name="T0" fmla="*/ 120 w 130"/>
                  <a:gd name="T1" fmla="*/ 170 h 170"/>
                  <a:gd name="T2" fmla="*/ 0 w 130"/>
                  <a:gd name="T3" fmla="*/ 7 h 170"/>
                  <a:gd name="T4" fmla="*/ 9 w 130"/>
                  <a:gd name="T5" fmla="*/ 0 h 170"/>
                  <a:gd name="T6" fmla="*/ 130 w 130"/>
                  <a:gd name="T7" fmla="*/ 163 h 170"/>
                  <a:gd name="T8" fmla="*/ 120 w 130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170">
                    <a:moveTo>
                      <a:pt x="120" y="170"/>
                    </a:moveTo>
                    <a:lnTo>
                      <a:pt x="0" y="7"/>
                    </a:lnTo>
                    <a:lnTo>
                      <a:pt x="9" y="0"/>
                    </a:lnTo>
                    <a:lnTo>
                      <a:pt x="130" y="163"/>
                    </a:lnTo>
                    <a:lnTo>
                      <a:pt x="120" y="17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41">
                <a:extLst>
                  <a:ext uri="{FF2B5EF4-FFF2-40B4-BE49-F238E27FC236}">
                    <a16:creationId xmlns:a16="http://schemas.microsoft.com/office/drawing/2014/main" id="{06A97BE5-A5EB-464E-8C00-BD1CB2FE7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5" y="2047"/>
                <a:ext cx="191" cy="151"/>
              </a:xfrm>
              <a:custGeom>
                <a:avLst/>
                <a:gdLst>
                  <a:gd name="T0" fmla="*/ 7 w 191"/>
                  <a:gd name="T1" fmla="*/ 151 h 151"/>
                  <a:gd name="T2" fmla="*/ 0 w 191"/>
                  <a:gd name="T3" fmla="*/ 142 h 151"/>
                  <a:gd name="T4" fmla="*/ 184 w 191"/>
                  <a:gd name="T5" fmla="*/ 0 h 151"/>
                  <a:gd name="T6" fmla="*/ 191 w 191"/>
                  <a:gd name="T7" fmla="*/ 10 h 151"/>
                  <a:gd name="T8" fmla="*/ 7 w 191"/>
                  <a:gd name="T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" h="151">
                    <a:moveTo>
                      <a:pt x="7" y="151"/>
                    </a:moveTo>
                    <a:lnTo>
                      <a:pt x="0" y="142"/>
                    </a:lnTo>
                    <a:lnTo>
                      <a:pt x="184" y="0"/>
                    </a:lnTo>
                    <a:lnTo>
                      <a:pt x="191" y="10"/>
                    </a:lnTo>
                    <a:lnTo>
                      <a:pt x="7" y="15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42">
                <a:extLst>
                  <a:ext uri="{FF2B5EF4-FFF2-40B4-BE49-F238E27FC236}">
                    <a16:creationId xmlns:a16="http://schemas.microsoft.com/office/drawing/2014/main" id="{A1C9E95A-85F4-6F4B-A9B1-DEFC0D2D2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" y="2191"/>
                <a:ext cx="265" cy="19"/>
              </a:xfrm>
              <a:custGeom>
                <a:avLst/>
                <a:gdLst>
                  <a:gd name="T0" fmla="*/ 0 w 265"/>
                  <a:gd name="T1" fmla="*/ 19 h 19"/>
                  <a:gd name="T2" fmla="*/ 0 w 265"/>
                  <a:gd name="T3" fmla="*/ 7 h 19"/>
                  <a:gd name="T4" fmla="*/ 265 w 265"/>
                  <a:gd name="T5" fmla="*/ 0 h 19"/>
                  <a:gd name="T6" fmla="*/ 265 w 265"/>
                  <a:gd name="T7" fmla="*/ 12 h 19"/>
                  <a:gd name="T8" fmla="*/ 0 w 265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19">
                    <a:moveTo>
                      <a:pt x="0" y="19"/>
                    </a:moveTo>
                    <a:lnTo>
                      <a:pt x="0" y="7"/>
                    </a:lnTo>
                    <a:lnTo>
                      <a:pt x="265" y="0"/>
                    </a:lnTo>
                    <a:lnTo>
                      <a:pt x="265" y="12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43">
                <a:extLst>
                  <a:ext uri="{FF2B5EF4-FFF2-40B4-BE49-F238E27FC236}">
                    <a16:creationId xmlns:a16="http://schemas.microsoft.com/office/drawing/2014/main" id="{B992A905-6D10-EA4D-92E6-A6CA397B45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4" y="2005"/>
                <a:ext cx="66" cy="201"/>
              </a:xfrm>
              <a:custGeom>
                <a:avLst/>
                <a:gdLst>
                  <a:gd name="T0" fmla="*/ 54 w 66"/>
                  <a:gd name="T1" fmla="*/ 201 h 201"/>
                  <a:gd name="T2" fmla="*/ 0 w 66"/>
                  <a:gd name="T3" fmla="*/ 2 h 201"/>
                  <a:gd name="T4" fmla="*/ 12 w 66"/>
                  <a:gd name="T5" fmla="*/ 0 h 201"/>
                  <a:gd name="T6" fmla="*/ 66 w 66"/>
                  <a:gd name="T7" fmla="*/ 198 h 201"/>
                  <a:gd name="T8" fmla="*/ 54 w 66"/>
                  <a:gd name="T9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201">
                    <a:moveTo>
                      <a:pt x="54" y="201"/>
                    </a:moveTo>
                    <a:lnTo>
                      <a:pt x="0" y="2"/>
                    </a:lnTo>
                    <a:lnTo>
                      <a:pt x="12" y="0"/>
                    </a:lnTo>
                    <a:lnTo>
                      <a:pt x="66" y="198"/>
                    </a:lnTo>
                    <a:lnTo>
                      <a:pt x="54" y="20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44">
                <a:extLst>
                  <a:ext uri="{FF2B5EF4-FFF2-40B4-BE49-F238E27FC236}">
                    <a16:creationId xmlns:a16="http://schemas.microsoft.com/office/drawing/2014/main" id="{AC4A7C5D-2508-A649-9953-4745C50E1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8" y="2031"/>
                <a:ext cx="154" cy="175"/>
              </a:xfrm>
              <a:custGeom>
                <a:avLst/>
                <a:gdLst>
                  <a:gd name="T0" fmla="*/ 9 w 154"/>
                  <a:gd name="T1" fmla="*/ 175 h 175"/>
                  <a:gd name="T2" fmla="*/ 0 w 154"/>
                  <a:gd name="T3" fmla="*/ 167 h 175"/>
                  <a:gd name="T4" fmla="*/ 147 w 154"/>
                  <a:gd name="T5" fmla="*/ 0 h 175"/>
                  <a:gd name="T6" fmla="*/ 154 w 154"/>
                  <a:gd name="T7" fmla="*/ 7 h 175"/>
                  <a:gd name="T8" fmla="*/ 9 w 154"/>
                  <a:gd name="T9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75">
                    <a:moveTo>
                      <a:pt x="9" y="175"/>
                    </a:moveTo>
                    <a:lnTo>
                      <a:pt x="0" y="167"/>
                    </a:lnTo>
                    <a:lnTo>
                      <a:pt x="147" y="0"/>
                    </a:lnTo>
                    <a:lnTo>
                      <a:pt x="154" y="7"/>
                    </a:lnTo>
                    <a:lnTo>
                      <a:pt x="9" y="17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45">
                <a:extLst>
                  <a:ext uri="{FF2B5EF4-FFF2-40B4-BE49-F238E27FC236}">
                    <a16:creationId xmlns:a16="http://schemas.microsoft.com/office/drawing/2014/main" id="{14174E88-0475-F64F-A55E-E8323275BB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" y="2000"/>
                <a:ext cx="203" cy="35"/>
              </a:xfrm>
              <a:custGeom>
                <a:avLst/>
                <a:gdLst>
                  <a:gd name="T0" fmla="*/ 203 w 203"/>
                  <a:gd name="T1" fmla="*/ 35 h 35"/>
                  <a:gd name="T2" fmla="*/ 0 w 203"/>
                  <a:gd name="T3" fmla="*/ 9 h 35"/>
                  <a:gd name="T4" fmla="*/ 2 w 203"/>
                  <a:gd name="T5" fmla="*/ 0 h 35"/>
                  <a:gd name="T6" fmla="*/ 203 w 203"/>
                  <a:gd name="T7" fmla="*/ 26 h 35"/>
                  <a:gd name="T8" fmla="*/ 203 w 203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35">
                    <a:moveTo>
                      <a:pt x="203" y="35"/>
                    </a:moveTo>
                    <a:lnTo>
                      <a:pt x="0" y="9"/>
                    </a:lnTo>
                    <a:lnTo>
                      <a:pt x="2" y="0"/>
                    </a:lnTo>
                    <a:lnTo>
                      <a:pt x="203" y="26"/>
                    </a:lnTo>
                    <a:lnTo>
                      <a:pt x="203" y="3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46">
                <a:extLst>
                  <a:ext uri="{FF2B5EF4-FFF2-40B4-BE49-F238E27FC236}">
                    <a16:creationId xmlns:a16="http://schemas.microsoft.com/office/drawing/2014/main" id="{28770491-57E4-F349-B592-047D16BBA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5" y="1827"/>
                <a:ext cx="132" cy="206"/>
              </a:xfrm>
              <a:custGeom>
                <a:avLst/>
                <a:gdLst>
                  <a:gd name="T0" fmla="*/ 9 w 132"/>
                  <a:gd name="T1" fmla="*/ 206 h 206"/>
                  <a:gd name="T2" fmla="*/ 0 w 132"/>
                  <a:gd name="T3" fmla="*/ 199 h 206"/>
                  <a:gd name="T4" fmla="*/ 122 w 132"/>
                  <a:gd name="T5" fmla="*/ 0 h 206"/>
                  <a:gd name="T6" fmla="*/ 132 w 132"/>
                  <a:gd name="T7" fmla="*/ 8 h 206"/>
                  <a:gd name="T8" fmla="*/ 9 w 132"/>
                  <a:gd name="T9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206">
                    <a:moveTo>
                      <a:pt x="9" y="206"/>
                    </a:moveTo>
                    <a:lnTo>
                      <a:pt x="0" y="199"/>
                    </a:lnTo>
                    <a:lnTo>
                      <a:pt x="122" y="0"/>
                    </a:lnTo>
                    <a:lnTo>
                      <a:pt x="132" y="8"/>
                    </a:lnTo>
                    <a:lnTo>
                      <a:pt x="9" y="20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47">
                <a:extLst>
                  <a:ext uri="{FF2B5EF4-FFF2-40B4-BE49-F238E27FC236}">
                    <a16:creationId xmlns:a16="http://schemas.microsoft.com/office/drawing/2014/main" id="{4A97EA3F-ABE4-E84B-9978-AD09B13CB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" y="1939"/>
                <a:ext cx="156" cy="118"/>
              </a:xfrm>
              <a:custGeom>
                <a:avLst/>
                <a:gdLst>
                  <a:gd name="T0" fmla="*/ 7 w 156"/>
                  <a:gd name="T1" fmla="*/ 118 h 118"/>
                  <a:gd name="T2" fmla="*/ 0 w 156"/>
                  <a:gd name="T3" fmla="*/ 108 h 118"/>
                  <a:gd name="T4" fmla="*/ 149 w 156"/>
                  <a:gd name="T5" fmla="*/ 0 h 118"/>
                  <a:gd name="T6" fmla="*/ 156 w 156"/>
                  <a:gd name="T7" fmla="*/ 7 h 118"/>
                  <a:gd name="T8" fmla="*/ 7 w 156"/>
                  <a:gd name="T9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18">
                    <a:moveTo>
                      <a:pt x="7" y="118"/>
                    </a:moveTo>
                    <a:lnTo>
                      <a:pt x="0" y="108"/>
                    </a:lnTo>
                    <a:lnTo>
                      <a:pt x="149" y="0"/>
                    </a:lnTo>
                    <a:lnTo>
                      <a:pt x="156" y="7"/>
                    </a:lnTo>
                    <a:lnTo>
                      <a:pt x="7" y="11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48">
                <a:extLst>
                  <a:ext uri="{FF2B5EF4-FFF2-40B4-BE49-F238E27FC236}">
                    <a16:creationId xmlns:a16="http://schemas.microsoft.com/office/drawing/2014/main" id="{61571F51-DC37-DD45-B1A0-EE7C32A54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8" y="2054"/>
                <a:ext cx="18" cy="144"/>
              </a:xfrm>
              <a:custGeom>
                <a:avLst/>
                <a:gdLst>
                  <a:gd name="T0" fmla="*/ 11 w 18"/>
                  <a:gd name="T1" fmla="*/ 144 h 144"/>
                  <a:gd name="T2" fmla="*/ 0 w 18"/>
                  <a:gd name="T3" fmla="*/ 144 h 144"/>
                  <a:gd name="T4" fmla="*/ 7 w 18"/>
                  <a:gd name="T5" fmla="*/ 0 h 144"/>
                  <a:gd name="T6" fmla="*/ 18 w 18"/>
                  <a:gd name="T7" fmla="*/ 0 h 144"/>
                  <a:gd name="T8" fmla="*/ 11 w 18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44">
                    <a:moveTo>
                      <a:pt x="11" y="144"/>
                    </a:moveTo>
                    <a:lnTo>
                      <a:pt x="0" y="144"/>
                    </a:lnTo>
                    <a:lnTo>
                      <a:pt x="7" y="0"/>
                    </a:lnTo>
                    <a:lnTo>
                      <a:pt x="18" y="0"/>
                    </a:lnTo>
                    <a:lnTo>
                      <a:pt x="11" y="144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49">
                <a:extLst>
                  <a:ext uri="{FF2B5EF4-FFF2-40B4-BE49-F238E27FC236}">
                    <a16:creationId xmlns:a16="http://schemas.microsoft.com/office/drawing/2014/main" id="{D738CE21-5B5C-4A43-944C-02E6CC5F7E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2" y="2021"/>
                <a:ext cx="297" cy="40"/>
              </a:xfrm>
              <a:custGeom>
                <a:avLst/>
                <a:gdLst>
                  <a:gd name="T0" fmla="*/ 297 w 297"/>
                  <a:gd name="T1" fmla="*/ 40 h 40"/>
                  <a:gd name="T2" fmla="*/ 0 w 297"/>
                  <a:gd name="T3" fmla="*/ 10 h 40"/>
                  <a:gd name="T4" fmla="*/ 0 w 297"/>
                  <a:gd name="T5" fmla="*/ 0 h 40"/>
                  <a:gd name="T6" fmla="*/ 297 w 297"/>
                  <a:gd name="T7" fmla="*/ 29 h 40"/>
                  <a:gd name="T8" fmla="*/ 297 w 297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40">
                    <a:moveTo>
                      <a:pt x="297" y="4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297" y="29"/>
                    </a:lnTo>
                    <a:lnTo>
                      <a:pt x="297" y="4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Freeform 50">
                <a:extLst>
                  <a:ext uri="{FF2B5EF4-FFF2-40B4-BE49-F238E27FC236}">
                    <a16:creationId xmlns:a16="http://schemas.microsoft.com/office/drawing/2014/main" id="{060DCC14-D523-FC4D-8B89-7B92EEE9C1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2" y="1853"/>
                <a:ext cx="14" cy="199"/>
              </a:xfrm>
              <a:custGeom>
                <a:avLst/>
                <a:gdLst>
                  <a:gd name="T0" fmla="*/ 3 w 14"/>
                  <a:gd name="T1" fmla="*/ 199 h 199"/>
                  <a:gd name="T2" fmla="*/ 0 w 14"/>
                  <a:gd name="T3" fmla="*/ 0 h 199"/>
                  <a:gd name="T4" fmla="*/ 12 w 14"/>
                  <a:gd name="T5" fmla="*/ 0 h 199"/>
                  <a:gd name="T6" fmla="*/ 14 w 14"/>
                  <a:gd name="T7" fmla="*/ 199 h 199"/>
                  <a:gd name="T8" fmla="*/ 3 w 14"/>
                  <a:gd name="T9" fmla="*/ 199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99">
                    <a:moveTo>
                      <a:pt x="3" y="199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4" y="199"/>
                    </a:lnTo>
                    <a:lnTo>
                      <a:pt x="3" y="19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51">
                <a:extLst>
                  <a:ext uri="{FF2B5EF4-FFF2-40B4-BE49-F238E27FC236}">
                    <a16:creationId xmlns:a16="http://schemas.microsoft.com/office/drawing/2014/main" id="{8EAC829D-1770-3C47-B26B-878BEE3A1D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" y="2042"/>
                <a:ext cx="123" cy="133"/>
              </a:xfrm>
              <a:custGeom>
                <a:avLst/>
                <a:gdLst>
                  <a:gd name="T0" fmla="*/ 49 w 52"/>
                  <a:gd name="T1" fmla="*/ 56 h 56"/>
                  <a:gd name="T2" fmla="*/ 0 w 52"/>
                  <a:gd name="T3" fmla="*/ 2 h 56"/>
                  <a:gd name="T4" fmla="*/ 4 w 52"/>
                  <a:gd name="T5" fmla="*/ 0 h 56"/>
                  <a:gd name="T6" fmla="*/ 2 w 52"/>
                  <a:gd name="T7" fmla="*/ 1 h 56"/>
                  <a:gd name="T8" fmla="*/ 4 w 52"/>
                  <a:gd name="T9" fmla="*/ 0 h 56"/>
                  <a:gd name="T10" fmla="*/ 52 w 52"/>
                  <a:gd name="T11" fmla="*/ 53 h 56"/>
                  <a:gd name="T12" fmla="*/ 49 w 52"/>
                  <a:gd name="T13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56">
                    <a:moveTo>
                      <a:pt x="49" y="56"/>
                    </a:moveTo>
                    <a:cubicBezTo>
                      <a:pt x="1" y="4"/>
                      <a:pt x="0" y="2"/>
                      <a:pt x="0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2"/>
                      <a:pt x="34" y="33"/>
                      <a:pt x="52" y="53"/>
                    </a:cubicBezTo>
                    <a:lnTo>
                      <a:pt x="49" y="5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Freeform 52">
                <a:extLst>
                  <a:ext uri="{FF2B5EF4-FFF2-40B4-BE49-F238E27FC236}">
                    <a16:creationId xmlns:a16="http://schemas.microsoft.com/office/drawing/2014/main" id="{690EEF7F-08AB-314F-9AA3-EADE5B1B7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5" y="2168"/>
                <a:ext cx="123" cy="40"/>
              </a:xfrm>
              <a:custGeom>
                <a:avLst/>
                <a:gdLst>
                  <a:gd name="T0" fmla="*/ 2 w 123"/>
                  <a:gd name="T1" fmla="*/ 40 h 40"/>
                  <a:gd name="T2" fmla="*/ 0 w 123"/>
                  <a:gd name="T3" fmla="*/ 30 h 40"/>
                  <a:gd name="T4" fmla="*/ 120 w 123"/>
                  <a:gd name="T5" fmla="*/ 0 h 40"/>
                  <a:gd name="T6" fmla="*/ 123 w 123"/>
                  <a:gd name="T7" fmla="*/ 12 h 40"/>
                  <a:gd name="T8" fmla="*/ 2 w 123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40">
                    <a:moveTo>
                      <a:pt x="2" y="40"/>
                    </a:moveTo>
                    <a:lnTo>
                      <a:pt x="0" y="30"/>
                    </a:lnTo>
                    <a:lnTo>
                      <a:pt x="120" y="0"/>
                    </a:lnTo>
                    <a:lnTo>
                      <a:pt x="123" y="12"/>
                    </a:lnTo>
                    <a:lnTo>
                      <a:pt x="2" y="4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53">
                <a:extLst>
                  <a:ext uri="{FF2B5EF4-FFF2-40B4-BE49-F238E27FC236}">
                    <a16:creationId xmlns:a16="http://schemas.microsoft.com/office/drawing/2014/main" id="{E7BFB682-F2F3-E140-9408-37A73669E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5" y="1943"/>
                <a:ext cx="38" cy="232"/>
              </a:xfrm>
              <a:custGeom>
                <a:avLst/>
                <a:gdLst>
                  <a:gd name="T0" fmla="*/ 10 w 38"/>
                  <a:gd name="T1" fmla="*/ 232 h 232"/>
                  <a:gd name="T2" fmla="*/ 0 w 38"/>
                  <a:gd name="T3" fmla="*/ 232 h 232"/>
                  <a:gd name="T4" fmla="*/ 26 w 38"/>
                  <a:gd name="T5" fmla="*/ 0 h 232"/>
                  <a:gd name="T6" fmla="*/ 38 w 38"/>
                  <a:gd name="T7" fmla="*/ 0 h 232"/>
                  <a:gd name="T8" fmla="*/ 10 w 38"/>
                  <a:gd name="T9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32">
                    <a:moveTo>
                      <a:pt x="10" y="232"/>
                    </a:moveTo>
                    <a:lnTo>
                      <a:pt x="0" y="232"/>
                    </a:lnTo>
                    <a:lnTo>
                      <a:pt x="26" y="0"/>
                    </a:lnTo>
                    <a:lnTo>
                      <a:pt x="38" y="0"/>
                    </a:lnTo>
                    <a:lnTo>
                      <a:pt x="10" y="23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Freeform 54">
                <a:extLst>
                  <a:ext uri="{FF2B5EF4-FFF2-40B4-BE49-F238E27FC236}">
                    <a16:creationId xmlns:a16="http://schemas.microsoft.com/office/drawing/2014/main" id="{16964A23-AE48-BB49-AECF-26B27A81D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4" y="1733"/>
                <a:ext cx="111" cy="215"/>
              </a:xfrm>
              <a:custGeom>
                <a:avLst/>
                <a:gdLst>
                  <a:gd name="T0" fmla="*/ 9 w 111"/>
                  <a:gd name="T1" fmla="*/ 215 h 215"/>
                  <a:gd name="T2" fmla="*/ 0 w 111"/>
                  <a:gd name="T3" fmla="*/ 210 h 215"/>
                  <a:gd name="T4" fmla="*/ 101 w 111"/>
                  <a:gd name="T5" fmla="*/ 0 h 215"/>
                  <a:gd name="T6" fmla="*/ 111 w 111"/>
                  <a:gd name="T7" fmla="*/ 7 h 215"/>
                  <a:gd name="T8" fmla="*/ 9 w 111"/>
                  <a:gd name="T9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15">
                    <a:moveTo>
                      <a:pt x="9" y="215"/>
                    </a:moveTo>
                    <a:lnTo>
                      <a:pt x="0" y="210"/>
                    </a:lnTo>
                    <a:lnTo>
                      <a:pt x="101" y="0"/>
                    </a:lnTo>
                    <a:lnTo>
                      <a:pt x="111" y="7"/>
                    </a:lnTo>
                    <a:lnTo>
                      <a:pt x="9" y="21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Freeform 55">
                <a:extLst>
                  <a:ext uri="{FF2B5EF4-FFF2-40B4-BE49-F238E27FC236}">
                    <a16:creationId xmlns:a16="http://schemas.microsoft.com/office/drawing/2014/main" id="{290CAECD-E24A-5448-B880-C7DE210973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" y="1478"/>
                <a:ext cx="132" cy="262"/>
              </a:xfrm>
              <a:custGeom>
                <a:avLst/>
                <a:gdLst>
                  <a:gd name="T0" fmla="*/ 12 w 132"/>
                  <a:gd name="T1" fmla="*/ 262 h 262"/>
                  <a:gd name="T2" fmla="*/ 0 w 132"/>
                  <a:gd name="T3" fmla="*/ 257 h 262"/>
                  <a:gd name="T4" fmla="*/ 123 w 132"/>
                  <a:gd name="T5" fmla="*/ 0 h 262"/>
                  <a:gd name="T6" fmla="*/ 132 w 132"/>
                  <a:gd name="T7" fmla="*/ 5 h 262"/>
                  <a:gd name="T8" fmla="*/ 12 w 132"/>
                  <a:gd name="T9" fmla="*/ 26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262">
                    <a:moveTo>
                      <a:pt x="12" y="262"/>
                    </a:moveTo>
                    <a:lnTo>
                      <a:pt x="0" y="257"/>
                    </a:lnTo>
                    <a:lnTo>
                      <a:pt x="123" y="0"/>
                    </a:lnTo>
                    <a:lnTo>
                      <a:pt x="132" y="5"/>
                    </a:lnTo>
                    <a:lnTo>
                      <a:pt x="12" y="26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Freeform 56">
                <a:extLst>
                  <a:ext uri="{FF2B5EF4-FFF2-40B4-BE49-F238E27FC236}">
                    <a16:creationId xmlns:a16="http://schemas.microsoft.com/office/drawing/2014/main" id="{C1B11E71-83E3-2543-BC48-7E0FA88F65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5" y="1591"/>
                <a:ext cx="140" cy="149"/>
              </a:xfrm>
              <a:custGeom>
                <a:avLst/>
                <a:gdLst>
                  <a:gd name="T0" fmla="*/ 130 w 140"/>
                  <a:gd name="T1" fmla="*/ 149 h 149"/>
                  <a:gd name="T2" fmla="*/ 0 w 140"/>
                  <a:gd name="T3" fmla="*/ 10 h 149"/>
                  <a:gd name="T4" fmla="*/ 7 w 140"/>
                  <a:gd name="T5" fmla="*/ 0 h 149"/>
                  <a:gd name="T6" fmla="*/ 140 w 140"/>
                  <a:gd name="T7" fmla="*/ 142 h 149"/>
                  <a:gd name="T8" fmla="*/ 130 w 140"/>
                  <a:gd name="T9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149">
                    <a:moveTo>
                      <a:pt x="130" y="149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40" y="142"/>
                    </a:lnTo>
                    <a:lnTo>
                      <a:pt x="130" y="14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Freeform 57">
                <a:extLst>
                  <a:ext uri="{FF2B5EF4-FFF2-40B4-BE49-F238E27FC236}">
                    <a16:creationId xmlns:a16="http://schemas.microsoft.com/office/drawing/2014/main" id="{9C7C0E17-8F6E-7843-8CDF-9BF886335A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5" y="1591"/>
                <a:ext cx="127" cy="267"/>
              </a:xfrm>
              <a:custGeom>
                <a:avLst/>
                <a:gdLst>
                  <a:gd name="T0" fmla="*/ 9 w 127"/>
                  <a:gd name="T1" fmla="*/ 267 h 267"/>
                  <a:gd name="T2" fmla="*/ 0 w 127"/>
                  <a:gd name="T3" fmla="*/ 262 h 267"/>
                  <a:gd name="T4" fmla="*/ 118 w 127"/>
                  <a:gd name="T5" fmla="*/ 0 h 267"/>
                  <a:gd name="T6" fmla="*/ 127 w 127"/>
                  <a:gd name="T7" fmla="*/ 5 h 267"/>
                  <a:gd name="T8" fmla="*/ 9 w 127"/>
                  <a:gd name="T9" fmla="*/ 267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267">
                    <a:moveTo>
                      <a:pt x="9" y="267"/>
                    </a:moveTo>
                    <a:lnTo>
                      <a:pt x="0" y="262"/>
                    </a:lnTo>
                    <a:lnTo>
                      <a:pt x="118" y="0"/>
                    </a:lnTo>
                    <a:lnTo>
                      <a:pt x="127" y="5"/>
                    </a:lnTo>
                    <a:lnTo>
                      <a:pt x="9" y="267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Freeform 58">
                <a:extLst>
                  <a:ext uri="{FF2B5EF4-FFF2-40B4-BE49-F238E27FC236}">
                    <a16:creationId xmlns:a16="http://schemas.microsoft.com/office/drawing/2014/main" id="{7EA3D147-FEE5-A344-9F7B-D84720220A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2" y="1823"/>
                <a:ext cx="175" cy="38"/>
              </a:xfrm>
              <a:custGeom>
                <a:avLst/>
                <a:gdLst>
                  <a:gd name="T0" fmla="*/ 173 w 175"/>
                  <a:gd name="T1" fmla="*/ 38 h 38"/>
                  <a:gd name="T2" fmla="*/ 0 w 175"/>
                  <a:gd name="T3" fmla="*/ 12 h 38"/>
                  <a:gd name="T4" fmla="*/ 3 w 175"/>
                  <a:gd name="T5" fmla="*/ 0 h 38"/>
                  <a:gd name="T6" fmla="*/ 175 w 175"/>
                  <a:gd name="T7" fmla="*/ 26 h 38"/>
                  <a:gd name="T8" fmla="*/ 173 w 175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38">
                    <a:moveTo>
                      <a:pt x="173" y="38"/>
                    </a:moveTo>
                    <a:lnTo>
                      <a:pt x="0" y="12"/>
                    </a:lnTo>
                    <a:lnTo>
                      <a:pt x="3" y="0"/>
                    </a:lnTo>
                    <a:lnTo>
                      <a:pt x="175" y="26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Freeform 59">
                <a:extLst>
                  <a:ext uri="{FF2B5EF4-FFF2-40B4-BE49-F238E27FC236}">
                    <a16:creationId xmlns:a16="http://schemas.microsoft.com/office/drawing/2014/main" id="{91C004C1-2980-704B-915D-513EA3B2CF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" y="1849"/>
                <a:ext cx="154" cy="97"/>
              </a:xfrm>
              <a:custGeom>
                <a:avLst/>
                <a:gdLst>
                  <a:gd name="T0" fmla="*/ 147 w 154"/>
                  <a:gd name="T1" fmla="*/ 97 h 97"/>
                  <a:gd name="T2" fmla="*/ 0 w 154"/>
                  <a:gd name="T3" fmla="*/ 9 h 97"/>
                  <a:gd name="T4" fmla="*/ 7 w 154"/>
                  <a:gd name="T5" fmla="*/ 0 h 97"/>
                  <a:gd name="T6" fmla="*/ 154 w 154"/>
                  <a:gd name="T7" fmla="*/ 87 h 97"/>
                  <a:gd name="T8" fmla="*/ 147 w 154"/>
                  <a:gd name="T9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97">
                    <a:moveTo>
                      <a:pt x="147" y="97"/>
                    </a:moveTo>
                    <a:lnTo>
                      <a:pt x="0" y="9"/>
                    </a:lnTo>
                    <a:lnTo>
                      <a:pt x="7" y="0"/>
                    </a:lnTo>
                    <a:lnTo>
                      <a:pt x="154" y="87"/>
                    </a:lnTo>
                    <a:lnTo>
                      <a:pt x="147" y="97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Freeform 60">
                <a:extLst>
                  <a:ext uri="{FF2B5EF4-FFF2-40B4-BE49-F238E27FC236}">
                    <a16:creationId xmlns:a16="http://schemas.microsoft.com/office/drawing/2014/main" id="{7AC3E06B-E3D3-FA42-A934-568B485C4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9" y="1731"/>
                <a:ext cx="251" cy="125"/>
              </a:xfrm>
              <a:custGeom>
                <a:avLst/>
                <a:gdLst>
                  <a:gd name="T0" fmla="*/ 5 w 251"/>
                  <a:gd name="T1" fmla="*/ 125 h 125"/>
                  <a:gd name="T2" fmla="*/ 0 w 251"/>
                  <a:gd name="T3" fmla="*/ 115 h 125"/>
                  <a:gd name="T4" fmla="*/ 246 w 251"/>
                  <a:gd name="T5" fmla="*/ 0 h 125"/>
                  <a:gd name="T6" fmla="*/ 251 w 251"/>
                  <a:gd name="T7" fmla="*/ 11 h 125"/>
                  <a:gd name="T8" fmla="*/ 5 w 251"/>
                  <a:gd name="T9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125">
                    <a:moveTo>
                      <a:pt x="5" y="125"/>
                    </a:moveTo>
                    <a:lnTo>
                      <a:pt x="0" y="115"/>
                    </a:lnTo>
                    <a:lnTo>
                      <a:pt x="246" y="0"/>
                    </a:lnTo>
                    <a:lnTo>
                      <a:pt x="251" y="11"/>
                    </a:lnTo>
                    <a:lnTo>
                      <a:pt x="5" y="12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Freeform 61">
                <a:extLst>
                  <a:ext uri="{FF2B5EF4-FFF2-40B4-BE49-F238E27FC236}">
                    <a16:creationId xmlns:a16="http://schemas.microsoft.com/office/drawing/2014/main" id="{EE3B58DF-D617-2B44-8767-0139805B39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9" y="1636"/>
                <a:ext cx="45" cy="215"/>
              </a:xfrm>
              <a:custGeom>
                <a:avLst/>
                <a:gdLst>
                  <a:gd name="T0" fmla="*/ 36 w 45"/>
                  <a:gd name="T1" fmla="*/ 215 h 215"/>
                  <a:gd name="T2" fmla="*/ 0 w 45"/>
                  <a:gd name="T3" fmla="*/ 2 h 215"/>
                  <a:gd name="T4" fmla="*/ 12 w 45"/>
                  <a:gd name="T5" fmla="*/ 0 h 215"/>
                  <a:gd name="T6" fmla="*/ 45 w 45"/>
                  <a:gd name="T7" fmla="*/ 213 h 215"/>
                  <a:gd name="T8" fmla="*/ 36 w 45"/>
                  <a:gd name="T9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15">
                    <a:moveTo>
                      <a:pt x="36" y="215"/>
                    </a:moveTo>
                    <a:lnTo>
                      <a:pt x="0" y="2"/>
                    </a:lnTo>
                    <a:lnTo>
                      <a:pt x="12" y="0"/>
                    </a:lnTo>
                    <a:lnTo>
                      <a:pt x="45" y="213"/>
                    </a:lnTo>
                    <a:lnTo>
                      <a:pt x="36" y="21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Freeform 62">
                <a:extLst>
                  <a:ext uri="{FF2B5EF4-FFF2-40B4-BE49-F238E27FC236}">
                    <a16:creationId xmlns:a16="http://schemas.microsoft.com/office/drawing/2014/main" id="{42CE2A5A-CF4E-D140-AB01-FF62BF383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5" y="1641"/>
                <a:ext cx="14" cy="186"/>
              </a:xfrm>
              <a:custGeom>
                <a:avLst/>
                <a:gdLst>
                  <a:gd name="T0" fmla="*/ 2 w 14"/>
                  <a:gd name="T1" fmla="*/ 186 h 186"/>
                  <a:gd name="T2" fmla="*/ 0 w 14"/>
                  <a:gd name="T3" fmla="*/ 0 h 186"/>
                  <a:gd name="T4" fmla="*/ 12 w 14"/>
                  <a:gd name="T5" fmla="*/ 0 h 186"/>
                  <a:gd name="T6" fmla="*/ 14 w 14"/>
                  <a:gd name="T7" fmla="*/ 186 h 186"/>
                  <a:gd name="T8" fmla="*/ 2 w 14"/>
                  <a:gd name="T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86">
                    <a:moveTo>
                      <a:pt x="2" y="186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4" y="186"/>
                    </a:lnTo>
                    <a:lnTo>
                      <a:pt x="2" y="18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Freeform 63">
                <a:extLst>
                  <a:ext uri="{FF2B5EF4-FFF2-40B4-BE49-F238E27FC236}">
                    <a16:creationId xmlns:a16="http://schemas.microsoft.com/office/drawing/2014/main" id="{7D902343-92FE-B149-BA8D-A7F429CD70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3" y="1350"/>
                <a:ext cx="24" cy="293"/>
              </a:xfrm>
              <a:custGeom>
                <a:avLst/>
                <a:gdLst>
                  <a:gd name="T0" fmla="*/ 12 w 24"/>
                  <a:gd name="T1" fmla="*/ 293 h 293"/>
                  <a:gd name="T2" fmla="*/ 0 w 24"/>
                  <a:gd name="T3" fmla="*/ 3 h 293"/>
                  <a:gd name="T4" fmla="*/ 12 w 24"/>
                  <a:gd name="T5" fmla="*/ 0 h 293"/>
                  <a:gd name="T6" fmla="*/ 24 w 24"/>
                  <a:gd name="T7" fmla="*/ 293 h 293"/>
                  <a:gd name="T8" fmla="*/ 12 w 24"/>
                  <a:gd name="T9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93">
                    <a:moveTo>
                      <a:pt x="12" y="293"/>
                    </a:moveTo>
                    <a:lnTo>
                      <a:pt x="0" y="3"/>
                    </a:lnTo>
                    <a:lnTo>
                      <a:pt x="12" y="0"/>
                    </a:lnTo>
                    <a:lnTo>
                      <a:pt x="24" y="293"/>
                    </a:lnTo>
                    <a:lnTo>
                      <a:pt x="12" y="293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5" name="Freeform 64">
                <a:extLst>
                  <a:ext uri="{FF2B5EF4-FFF2-40B4-BE49-F238E27FC236}">
                    <a16:creationId xmlns:a16="http://schemas.microsoft.com/office/drawing/2014/main" id="{DAE648C6-EBC1-9C42-AE79-81D6668785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" y="1631"/>
                <a:ext cx="141" cy="22"/>
              </a:xfrm>
              <a:custGeom>
                <a:avLst/>
                <a:gdLst>
                  <a:gd name="T0" fmla="*/ 0 w 141"/>
                  <a:gd name="T1" fmla="*/ 22 h 22"/>
                  <a:gd name="T2" fmla="*/ 0 w 141"/>
                  <a:gd name="T3" fmla="*/ 10 h 22"/>
                  <a:gd name="T4" fmla="*/ 141 w 141"/>
                  <a:gd name="T5" fmla="*/ 0 h 22"/>
                  <a:gd name="T6" fmla="*/ 141 w 141"/>
                  <a:gd name="T7" fmla="*/ 12 h 22"/>
                  <a:gd name="T8" fmla="*/ 0 w 141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22">
                    <a:moveTo>
                      <a:pt x="0" y="22"/>
                    </a:moveTo>
                    <a:lnTo>
                      <a:pt x="0" y="10"/>
                    </a:lnTo>
                    <a:lnTo>
                      <a:pt x="141" y="0"/>
                    </a:lnTo>
                    <a:lnTo>
                      <a:pt x="141" y="1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6" name="Freeform 65">
                <a:extLst>
                  <a:ext uri="{FF2B5EF4-FFF2-40B4-BE49-F238E27FC236}">
                    <a16:creationId xmlns:a16="http://schemas.microsoft.com/office/drawing/2014/main" id="{408DA4C0-F19E-3141-A578-1E7A786CE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9" y="1643"/>
                <a:ext cx="206" cy="140"/>
              </a:xfrm>
              <a:custGeom>
                <a:avLst/>
                <a:gdLst>
                  <a:gd name="T0" fmla="*/ 7 w 206"/>
                  <a:gd name="T1" fmla="*/ 140 h 140"/>
                  <a:gd name="T2" fmla="*/ 0 w 206"/>
                  <a:gd name="T3" fmla="*/ 130 h 140"/>
                  <a:gd name="T4" fmla="*/ 198 w 206"/>
                  <a:gd name="T5" fmla="*/ 0 h 140"/>
                  <a:gd name="T6" fmla="*/ 206 w 206"/>
                  <a:gd name="T7" fmla="*/ 10 h 140"/>
                  <a:gd name="T8" fmla="*/ 7 w 206"/>
                  <a:gd name="T9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140">
                    <a:moveTo>
                      <a:pt x="7" y="140"/>
                    </a:moveTo>
                    <a:lnTo>
                      <a:pt x="0" y="130"/>
                    </a:lnTo>
                    <a:lnTo>
                      <a:pt x="198" y="0"/>
                    </a:lnTo>
                    <a:lnTo>
                      <a:pt x="206" y="10"/>
                    </a:lnTo>
                    <a:lnTo>
                      <a:pt x="7" y="14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7" name="Freeform 66">
                <a:extLst>
                  <a:ext uri="{FF2B5EF4-FFF2-40B4-BE49-F238E27FC236}">
                    <a16:creationId xmlns:a16="http://schemas.microsoft.com/office/drawing/2014/main" id="{E1BEF89C-70B0-D546-9321-A04753DB5D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4" y="1776"/>
                <a:ext cx="134" cy="231"/>
              </a:xfrm>
              <a:custGeom>
                <a:avLst/>
                <a:gdLst>
                  <a:gd name="T0" fmla="*/ 9 w 134"/>
                  <a:gd name="T1" fmla="*/ 231 h 231"/>
                  <a:gd name="T2" fmla="*/ 0 w 134"/>
                  <a:gd name="T3" fmla="*/ 224 h 231"/>
                  <a:gd name="T4" fmla="*/ 125 w 134"/>
                  <a:gd name="T5" fmla="*/ 0 h 231"/>
                  <a:gd name="T6" fmla="*/ 134 w 134"/>
                  <a:gd name="T7" fmla="*/ 4 h 231"/>
                  <a:gd name="T8" fmla="*/ 9 w 134"/>
                  <a:gd name="T9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231">
                    <a:moveTo>
                      <a:pt x="9" y="231"/>
                    </a:moveTo>
                    <a:lnTo>
                      <a:pt x="0" y="224"/>
                    </a:lnTo>
                    <a:lnTo>
                      <a:pt x="125" y="0"/>
                    </a:lnTo>
                    <a:lnTo>
                      <a:pt x="134" y="4"/>
                    </a:lnTo>
                    <a:lnTo>
                      <a:pt x="9" y="23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8" name="Freeform 67">
                <a:extLst>
                  <a:ext uri="{FF2B5EF4-FFF2-40B4-BE49-F238E27FC236}">
                    <a16:creationId xmlns:a16="http://schemas.microsoft.com/office/drawing/2014/main" id="{87B9847D-E50D-2449-BA6C-5C407DD98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" y="1825"/>
                <a:ext cx="329" cy="177"/>
              </a:xfrm>
              <a:custGeom>
                <a:avLst/>
                <a:gdLst>
                  <a:gd name="T0" fmla="*/ 5 w 329"/>
                  <a:gd name="T1" fmla="*/ 177 h 177"/>
                  <a:gd name="T2" fmla="*/ 0 w 329"/>
                  <a:gd name="T3" fmla="*/ 168 h 177"/>
                  <a:gd name="T4" fmla="*/ 324 w 329"/>
                  <a:gd name="T5" fmla="*/ 0 h 177"/>
                  <a:gd name="T6" fmla="*/ 329 w 329"/>
                  <a:gd name="T7" fmla="*/ 10 h 177"/>
                  <a:gd name="T8" fmla="*/ 5 w 329"/>
                  <a:gd name="T9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9" h="177">
                    <a:moveTo>
                      <a:pt x="5" y="177"/>
                    </a:moveTo>
                    <a:lnTo>
                      <a:pt x="0" y="168"/>
                    </a:lnTo>
                    <a:lnTo>
                      <a:pt x="324" y="0"/>
                    </a:lnTo>
                    <a:lnTo>
                      <a:pt x="329" y="10"/>
                    </a:lnTo>
                    <a:lnTo>
                      <a:pt x="5" y="177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9" name="Freeform 68">
                <a:extLst>
                  <a:ext uri="{FF2B5EF4-FFF2-40B4-BE49-F238E27FC236}">
                    <a16:creationId xmlns:a16="http://schemas.microsoft.com/office/drawing/2014/main" id="{7DE289B4-2C6D-614C-BA7D-58B4973DE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9" y="1773"/>
                <a:ext cx="83" cy="255"/>
              </a:xfrm>
              <a:custGeom>
                <a:avLst/>
                <a:gdLst>
                  <a:gd name="T0" fmla="*/ 73 w 83"/>
                  <a:gd name="T1" fmla="*/ 255 h 255"/>
                  <a:gd name="T2" fmla="*/ 0 w 83"/>
                  <a:gd name="T3" fmla="*/ 5 h 255"/>
                  <a:gd name="T4" fmla="*/ 12 w 83"/>
                  <a:gd name="T5" fmla="*/ 0 h 255"/>
                  <a:gd name="T6" fmla="*/ 83 w 83"/>
                  <a:gd name="T7" fmla="*/ 251 h 255"/>
                  <a:gd name="T8" fmla="*/ 73 w 83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255">
                    <a:moveTo>
                      <a:pt x="73" y="255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83" y="251"/>
                    </a:lnTo>
                    <a:lnTo>
                      <a:pt x="73" y="25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0" name="Freeform 69">
                <a:extLst>
                  <a:ext uri="{FF2B5EF4-FFF2-40B4-BE49-F238E27FC236}">
                    <a16:creationId xmlns:a16="http://schemas.microsoft.com/office/drawing/2014/main" id="{03899388-0711-4349-B4F6-3C51C0CB70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650"/>
                <a:ext cx="175" cy="350"/>
              </a:xfrm>
              <a:custGeom>
                <a:avLst/>
                <a:gdLst>
                  <a:gd name="T0" fmla="*/ 163 w 175"/>
                  <a:gd name="T1" fmla="*/ 350 h 350"/>
                  <a:gd name="T2" fmla="*/ 0 w 175"/>
                  <a:gd name="T3" fmla="*/ 5 h 350"/>
                  <a:gd name="T4" fmla="*/ 10 w 175"/>
                  <a:gd name="T5" fmla="*/ 0 h 350"/>
                  <a:gd name="T6" fmla="*/ 175 w 175"/>
                  <a:gd name="T7" fmla="*/ 345 h 350"/>
                  <a:gd name="T8" fmla="*/ 163 w 175"/>
                  <a:gd name="T9" fmla="*/ 35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350">
                    <a:moveTo>
                      <a:pt x="163" y="350"/>
                    </a:moveTo>
                    <a:lnTo>
                      <a:pt x="0" y="5"/>
                    </a:lnTo>
                    <a:lnTo>
                      <a:pt x="10" y="0"/>
                    </a:lnTo>
                    <a:lnTo>
                      <a:pt x="175" y="345"/>
                    </a:lnTo>
                    <a:lnTo>
                      <a:pt x="163" y="35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1" name="Freeform 70">
                <a:extLst>
                  <a:ext uri="{FF2B5EF4-FFF2-40B4-BE49-F238E27FC236}">
                    <a16:creationId xmlns:a16="http://schemas.microsoft.com/office/drawing/2014/main" id="{248CA1BD-1091-3B4D-9D12-BFEB2F2654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3" y="1289"/>
                <a:ext cx="85" cy="366"/>
              </a:xfrm>
              <a:custGeom>
                <a:avLst/>
                <a:gdLst>
                  <a:gd name="T0" fmla="*/ 73 w 85"/>
                  <a:gd name="T1" fmla="*/ 366 h 366"/>
                  <a:gd name="T2" fmla="*/ 0 w 85"/>
                  <a:gd name="T3" fmla="*/ 2 h 366"/>
                  <a:gd name="T4" fmla="*/ 11 w 85"/>
                  <a:gd name="T5" fmla="*/ 0 h 366"/>
                  <a:gd name="T6" fmla="*/ 85 w 85"/>
                  <a:gd name="T7" fmla="*/ 366 h 366"/>
                  <a:gd name="T8" fmla="*/ 73 w 85"/>
                  <a:gd name="T9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366">
                    <a:moveTo>
                      <a:pt x="73" y="366"/>
                    </a:moveTo>
                    <a:lnTo>
                      <a:pt x="0" y="2"/>
                    </a:lnTo>
                    <a:lnTo>
                      <a:pt x="11" y="0"/>
                    </a:lnTo>
                    <a:lnTo>
                      <a:pt x="85" y="366"/>
                    </a:lnTo>
                    <a:lnTo>
                      <a:pt x="73" y="36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2" name="Freeform 71">
                <a:extLst>
                  <a:ext uri="{FF2B5EF4-FFF2-40B4-BE49-F238E27FC236}">
                    <a16:creationId xmlns:a16="http://schemas.microsoft.com/office/drawing/2014/main" id="{8DACBF7D-B044-864F-A709-97F9B72AD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5" y="1289"/>
                <a:ext cx="168" cy="139"/>
              </a:xfrm>
              <a:custGeom>
                <a:avLst/>
                <a:gdLst>
                  <a:gd name="T0" fmla="*/ 161 w 168"/>
                  <a:gd name="T1" fmla="*/ 139 h 139"/>
                  <a:gd name="T2" fmla="*/ 0 w 168"/>
                  <a:gd name="T3" fmla="*/ 7 h 139"/>
                  <a:gd name="T4" fmla="*/ 7 w 168"/>
                  <a:gd name="T5" fmla="*/ 0 h 139"/>
                  <a:gd name="T6" fmla="*/ 168 w 168"/>
                  <a:gd name="T7" fmla="*/ 130 h 139"/>
                  <a:gd name="T8" fmla="*/ 161 w 168"/>
                  <a:gd name="T9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39">
                    <a:moveTo>
                      <a:pt x="161" y="139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168" y="130"/>
                    </a:lnTo>
                    <a:lnTo>
                      <a:pt x="161" y="13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3" name="Freeform 72">
                <a:extLst>
                  <a:ext uri="{FF2B5EF4-FFF2-40B4-BE49-F238E27FC236}">
                    <a16:creationId xmlns:a16="http://schemas.microsoft.com/office/drawing/2014/main" id="{1827F0D5-AAAC-DA40-960D-B831D3F1B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6" y="1423"/>
                <a:ext cx="99" cy="227"/>
              </a:xfrm>
              <a:custGeom>
                <a:avLst/>
                <a:gdLst>
                  <a:gd name="T0" fmla="*/ 9 w 99"/>
                  <a:gd name="T1" fmla="*/ 227 h 227"/>
                  <a:gd name="T2" fmla="*/ 0 w 99"/>
                  <a:gd name="T3" fmla="*/ 223 h 227"/>
                  <a:gd name="T4" fmla="*/ 90 w 99"/>
                  <a:gd name="T5" fmla="*/ 0 h 227"/>
                  <a:gd name="T6" fmla="*/ 99 w 99"/>
                  <a:gd name="T7" fmla="*/ 5 h 227"/>
                  <a:gd name="T8" fmla="*/ 9 w 99"/>
                  <a:gd name="T9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227">
                    <a:moveTo>
                      <a:pt x="9" y="227"/>
                    </a:moveTo>
                    <a:lnTo>
                      <a:pt x="0" y="223"/>
                    </a:lnTo>
                    <a:lnTo>
                      <a:pt x="90" y="0"/>
                    </a:lnTo>
                    <a:lnTo>
                      <a:pt x="99" y="5"/>
                    </a:lnTo>
                    <a:lnTo>
                      <a:pt x="9" y="227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4" name="Freeform 73">
                <a:extLst>
                  <a:ext uri="{FF2B5EF4-FFF2-40B4-BE49-F238E27FC236}">
                    <a16:creationId xmlns:a16="http://schemas.microsoft.com/office/drawing/2014/main" id="{36F5CD3F-10D4-1549-85CF-0B3590F5E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6" y="1419"/>
                <a:ext cx="179" cy="106"/>
              </a:xfrm>
              <a:custGeom>
                <a:avLst/>
                <a:gdLst>
                  <a:gd name="T0" fmla="*/ 175 w 179"/>
                  <a:gd name="T1" fmla="*/ 106 h 106"/>
                  <a:gd name="T2" fmla="*/ 0 w 179"/>
                  <a:gd name="T3" fmla="*/ 9 h 106"/>
                  <a:gd name="T4" fmla="*/ 4 w 179"/>
                  <a:gd name="T5" fmla="*/ 0 h 106"/>
                  <a:gd name="T6" fmla="*/ 179 w 179"/>
                  <a:gd name="T7" fmla="*/ 97 h 106"/>
                  <a:gd name="T8" fmla="*/ 175 w 179"/>
                  <a:gd name="T9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06">
                    <a:moveTo>
                      <a:pt x="175" y="106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179" y="97"/>
                    </a:lnTo>
                    <a:lnTo>
                      <a:pt x="175" y="10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5" name="Freeform 74">
                <a:extLst>
                  <a:ext uri="{FF2B5EF4-FFF2-40B4-BE49-F238E27FC236}">
                    <a16:creationId xmlns:a16="http://schemas.microsoft.com/office/drawing/2014/main" id="{4BFCC67A-F0C7-7445-A295-BB0F8518F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3" y="1518"/>
                <a:ext cx="43" cy="262"/>
              </a:xfrm>
              <a:custGeom>
                <a:avLst/>
                <a:gdLst>
                  <a:gd name="T0" fmla="*/ 34 w 43"/>
                  <a:gd name="T1" fmla="*/ 262 h 262"/>
                  <a:gd name="T2" fmla="*/ 0 w 43"/>
                  <a:gd name="T3" fmla="*/ 2 h 262"/>
                  <a:gd name="T4" fmla="*/ 12 w 43"/>
                  <a:gd name="T5" fmla="*/ 0 h 262"/>
                  <a:gd name="T6" fmla="*/ 43 w 43"/>
                  <a:gd name="T7" fmla="*/ 260 h 262"/>
                  <a:gd name="T8" fmla="*/ 34 w 43"/>
                  <a:gd name="T9" fmla="*/ 26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62">
                    <a:moveTo>
                      <a:pt x="34" y="262"/>
                    </a:moveTo>
                    <a:lnTo>
                      <a:pt x="0" y="2"/>
                    </a:lnTo>
                    <a:lnTo>
                      <a:pt x="12" y="0"/>
                    </a:lnTo>
                    <a:lnTo>
                      <a:pt x="43" y="260"/>
                    </a:lnTo>
                    <a:lnTo>
                      <a:pt x="34" y="26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6" name="Freeform 75">
                <a:extLst>
                  <a:ext uri="{FF2B5EF4-FFF2-40B4-BE49-F238E27FC236}">
                    <a16:creationId xmlns:a16="http://schemas.microsoft.com/office/drawing/2014/main" id="{5C7BFF80-1376-CD48-B12D-1F5ABFC665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1" y="1516"/>
                <a:ext cx="231" cy="134"/>
              </a:xfrm>
              <a:custGeom>
                <a:avLst/>
                <a:gdLst>
                  <a:gd name="T0" fmla="*/ 226 w 231"/>
                  <a:gd name="T1" fmla="*/ 134 h 134"/>
                  <a:gd name="T2" fmla="*/ 0 w 231"/>
                  <a:gd name="T3" fmla="*/ 9 h 134"/>
                  <a:gd name="T4" fmla="*/ 4 w 231"/>
                  <a:gd name="T5" fmla="*/ 0 h 134"/>
                  <a:gd name="T6" fmla="*/ 231 w 231"/>
                  <a:gd name="T7" fmla="*/ 125 h 134"/>
                  <a:gd name="T8" fmla="*/ 226 w 231"/>
                  <a:gd name="T9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134">
                    <a:moveTo>
                      <a:pt x="226" y="134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231" y="125"/>
                    </a:lnTo>
                    <a:lnTo>
                      <a:pt x="226" y="134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7" name="Freeform 76">
                <a:extLst>
                  <a:ext uri="{FF2B5EF4-FFF2-40B4-BE49-F238E27FC236}">
                    <a16:creationId xmlns:a16="http://schemas.microsoft.com/office/drawing/2014/main" id="{61FFD5F0-73B1-D444-92BB-DCC69D1C8B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5" y="1383"/>
                <a:ext cx="33" cy="140"/>
              </a:xfrm>
              <a:custGeom>
                <a:avLst/>
                <a:gdLst>
                  <a:gd name="T0" fmla="*/ 21 w 33"/>
                  <a:gd name="T1" fmla="*/ 140 h 140"/>
                  <a:gd name="T2" fmla="*/ 0 w 33"/>
                  <a:gd name="T3" fmla="*/ 0 h 140"/>
                  <a:gd name="T4" fmla="*/ 9 w 33"/>
                  <a:gd name="T5" fmla="*/ 0 h 140"/>
                  <a:gd name="T6" fmla="*/ 33 w 33"/>
                  <a:gd name="T7" fmla="*/ 137 h 140"/>
                  <a:gd name="T8" fmla="*/ 21 w 33"/>
                  <a:gd name="T9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40">
                    <a:moveTo>
                      <a:pt x="21" y="14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33" y="137"/>
                    </a:lnTo>
                    <a:lnTo>
                      <a:pt x="21" y="14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Freeform 77">
                <a:extLst>
                  <a:ext uri="{FF2B5EF4-FFF2-40B4-BE49-F238E27FC236}">
                    <a16:creationId xmlns:a16="http://schemas.microsoft.com/office/drawing/2014/main" id="{3144C82F-D231-984F-A188-4E914FAC7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1" y="1513"/>
                <a:ext cx="262" cy="135"/>
              </a:xfrm>
              <a:custGeom>
                <a:avLst/>
                <a:gdLst>
                  <a:gd name="T0" fmla="*/ 4 w 262"/>
                  <a:gd name="T1" fmla="*/ 135 h 135"/>
                  <a:gd name="T2" fmla="*/ 0 w 262"/>
                  <a:gd name="T3" fmla="*/ 125 h 135"/>
                  <a:gd name="T4" fmla="*/ 257 w 262"/>
                  <a:gd name="T5" fmla="*/ 0 h 135"/>
                  <a:gd name="T6" fmla="*/ 262 w 262"/>
                  <a:gd name="T7" fmla="*/ 10 h 135"/>
                  <a:gd name="T8" fmla="*/ 4 w 262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135">
                    <a:moveTo>
                      <a:pt x="4" y="135"/>
                    </a:moveTo>
                    <a:lnTo>
                      <a:pt x="0" y="125"/>
                    </a:lnTo>
                    <a:lnTo>
                      <a:pt x="257" y="0"/>
                    </a:lnTo>
                    <a:lnTo>
                      <a:pt x="262" y="10"/>
                    </a:lnTo>
                    <a:lnTo>
                      <a:pt x="4" y="13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Freeform 78">
                <a:extLst>
                  <a:ext uri="{FF2B5EF4-FFF2-40B4-BE49-F238E27FC236}">
                    <a16:creationId xmlns:a16="http://schemas.microsoft.com/office/drawing/2014/main" id="{80E24EC8-D838-0847-95EA-1F0764CD0A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1" y="1641"/>
                <a:ext cx="290" cy="135"/>
              </a:xfrm>
              <a:custGeom>
                <a:avLst/>
                <a:gdLst>
                  <a:gd name="T0" fmla="*/ 288 w 290"/>
                  <a:gd name="T1" fmla="*/ 135 h 135"/>
                  <a:gd name="T2" fmla="*/ 0 w 290"/>
                  <a:gd name="T3" fmla="*/ 9 h 135"/>
                  <a:gd name="T4" fmla="*/ 4 w 290"/>
                  <a:gd name="T5" fmla="*/ 0 h 135"/>
                  <a:gd name="T6" fmla="*/ 290 w 290"/>
                  <a:gd name="T7" fmla="*/ 125 h 135"/>
                  <a:gd name="T8" fmla="*/ 288 w 290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0" h="135">
                    <a:moveTo>
                      <a:pt x="288" y="135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290" y="125"/>
                    </a:lnTo>
                    <a:lnTo>
                      <a:pt x="288" y="13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0" name="Freeform 79">
                <a:extLst>
                  <a:ext uri="{FF2B5EF4-FFF2-40B4-BE49-F238E27FC236}">
                    <a16:creationId xmlns:a16="http://schemas.microsoft.com/office/drawing/2014/main" id="{C3D6F7C5-5E68-1A46-A28B-E115AA602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" y="1731"/>
                <a:ext cx="619" cy="52"/>
              </a:xfrm>
              <a:custGeom>
                <a:avLst/>
                <a:gdLst>
                  <a:gd name="T0" fmla="*/ 0 w 619"/>
                  <a:gd name="T1" fmla="*/ 52 h 52"/>
                  <a:gd name="T2" fmla="*/ 0 w 619"/>
                  <a:gd name="T3" fmla="*/ 40 h 52"/>
                  <a:gd name="T4" fmla="*/ 619 w 619"/>
                  <a:gd name="T5" fmla="*/ 0 h 52"/>
                  <a:gd name="T6" fmla="*/ 619 w 619"/>
                  <a:gd name="T7" fmla="*/ 11 h 52"/>
                  <a:gd name="T8" fmla="*/ 0 w 619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9" h="52">
                    <a:moveTo>
                      <a:pt x="0" y="52"/>
                    </a:moveTo>
                    <a:lnTo>
                      <a:pt x="0" y="40"/>
                    </a:lnTo>
                    <a:lnTo>
                      <a:pt x="619" y="0"/>
                    </a:lnTo>
                    <a:lnTo>
                      <a:pt x="619" y="11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1" name="Freeform 80">
                <a:extLst>
                  <a:ext uri="{FF2B5EF4-FFF2-40B4-BE49-F238E27FC236}">
                    <a16:creationId xmlns:a16="http://schemas.microsoft.com/office/drawing/2014/main" id="{20D3E62B-657A-684C-96B9-1C570F4245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5" y="1475"/>
                <a:ext cx="258" cy="123"/>
              </a:xfrm>
              <a:custGeom>
                <a:avLst/>
                <a:gdLst>
                  <a:gd name="T0" fmla="*/ 5 w 258"/>
                  <a:gd name="T1" fmla="*/ 123 h 123"/>
                  <a:gd name="T2" fmla="*/ 0 w 258"/>
                  <a:gd name="T3" fmla="*/ 114 h 123"/>
                  <a:gd name="T4" fmla="*/ 253 w 258"/>
                  <a:gd name="T5" fmla="*/ 0 h 123"/>
                  <a:gd name="T6" fmla="*/ 258 w 258"/>
                  <a:gd name="T7" fmla="*/ 10 h 123"/>
                  <a:gd name="T8" fmla="*/ 5 w 258"/>
                  <a:gd name="T9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23">
                    <a:moveTo>
                      <a:pt x="5" y="123"/>
                    </a:moveTo>
                    <a:lnTo>
                      <a:pt x="0" y="114"/>
                    </a:lnTo>
                    <a:lnTo>
                      <a:pt x="253" y="0"/>
                    </a:lnTo>
                    <a:lnTo>
                      <a:pt x="258" y="10"/>
                    </a:lnTo>
                    <a:lnTo>
                      <a:pt x="5" y="123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2" name="Freeform 81">
                <a:extLst>
                  <a:ext uri="{FF2B5EF4-FFF2-40B4-BE49-F238E27FC236}">
                    <a16:creationId xmlns:a16="http://schemas.microsoft.com/office/drawing/2014/main" id="{2622940A-DFB4-E241-AF3C-AD9450789E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4" y="1589"/>
                <a:ext cx="156" cy="52"/>
              </a:xfrm>
              <a:custGeom>
                <a:avLst/>
                <a:gdLst>
                  <a:gd name="T0" fmla="*/ 2 w 156"/>
                  <a:gd name="T1" fmla="*/ 52 h 52"/>
                  <a:gd name="T2" fmla="*/ 0 w 156"/>
                  <a:gd name="T3" fmla="*/ 40 h 52"/>
                  <a:gd name="T4" fmla="*/ 154 w 156"/>
                  <a:gd name="T5" fmla="*/ 0 h 52"/>
                  <a:gd name="T6" fmla="*/ 156 w 156"/>
                  <a:gd name="T7" fmla="*/ 9 h 52"/>
                  <a:gd name="T8" fmla="*/ 2 w 156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2">
                    <a:moveTo>
                      <a:pt x="2" y="52"/>
                    </a:moveTo>
                    <a:lnTo>
                      <a:pt x="0" y="40"/>
                    </a:lnTo>
                    <a:lnTo>
                      <a:pt x="154" y="0"/>
                    </a:lnTo>
                    <a:lnTo>
                      <a:pt x="156" y="9"/>
                    </a:lnTo>
                    <a:lnTo>
                      <a:pt x="2" y="5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3" name="Freeform 82">
                <a:extLst>
                  <a:ext uri="{FF2B5EF4-FFF2-40B4-BE49-F238E27FC236}">
                    <a16:creationId xmlns:a16="http://schemas.microsoft.com/office/drawing/2014/main" id="{48144E57-93FE-EB49-BEAE-5036DD5BB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" y="1152"/>
                <a:ext cx="26" cy="328"/>
              </a:xfrm>
              <a:custGeom>
                <a:avLst/>
                <a:gdLst>
                  <a:gd name="T0" fmla="*/ 14 w 26"/>
                  <a:gd name="T1" fmla="*/ 328 h 328"/>
                  <a:gd name="T2" fmla="*/ 0 w 26"/>
                  <a:gd name="T3" fmla="*/ 0 h 328"/>
                  <a:gd name="T4" fmla="*/ 12 w 26"/>
                  <a:gd name="T5" fmla="*/ 0 h 328"/>
                  <a:gd name="T6" fmla="*/ 26 w 26"/>
                  <a:gd name="T7" fmla="*/ 328 h 328"/>
                  <a:gd name="T8" fmla="*/ 14 w 26"/>
                  <a:gd name="T9" fmla="*/ 32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8">
                    <a:moveTo>
                      <a:pt x="14" y="328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328"/>
                    </a:lnTo>
                    <a:lnTo>
                      <a:pt x="14" y="32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4" name="Freeform 83">
                <a:extLst>
                  <a:ext uri="{FF2B5EF4-FFF2-40B4-BE49-F238E27FC236}">
                    <a16:creationId xmlns:a16="http://schemas.microsoft.com/office/drawing/2014/main" id="{58A3CBAB-E02F-6F4C-8A7F-A2DE235AB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2" y="944"/>
                <a:ext cx="187" cy="212"/>
              </a:xfrm>
              <a:custGeom>
                <a:avLst/>
                <a:gdLst>
                  <a:gd name="T0" fmla="*/ 179 w 187"/>
                  <a:gd name="T1" fmla="*/ 212 h 212"/>
                  <a:gd name="T2" fmla="*/ 0 w 187"/>
                  <a:gd name="T3" fmla="*/ 7 h 212"/>
                  <a:gd name="T4" fmla="*/ 9 w 187"/>
                  <a:gd name="T5" fmla="*/ 0 h 212"/>
                  <a:gd name="T6" fmla="*/ 187 w 187"/>
                  <a:gd name="T7" fmla="*/ 205 h 212"/>
                  <a:gd name="T8" fmla="*/ 179 w 187"/>
                  <a:gd name="T9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212">
                    <a:moveTo>
                      <a:pt x="179" y="212"/>
                    </a:moveTo>
                    <a:lnTo>
                      <a:pt x="0" y="7"/>
                    </a:lnTo>
                    <a:lnTo>
                      <a:pt x="9" y="0"/>
                    </a:lnTo>
                    <a:lnTo>
                      <a:pt x="187" y="205"/>
                    </a:lnTo>
                    <a:lnTo>
                      <a:pt x="179" y="21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5" name="Freeform 84">
                <a:extLst>
                  <a:ext uri="{FF2B5EF4-FFF2-40B4-BE49-F238E27FC236}">
                    <a16:creationId xmlns:a16="http://schemas.microsoft.com/office/drawing/2014/main" id="{488EB9EC-07BB-B541-BCB1-F6E3EF289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7" y="1149"/>
                <a:ext cx="149" cy="119"/>
              </a:xfrm>
              <a:custGeom>
                <a:avLst/>
                <a:gdLst>
                  <a:gd name="T0" fmla="*/ 7 w 149"/>
                  <a:gd name="T1" fmla="*/ 119 h 119"/>
                  <a:gd name="T2" fmla="*/ 0 w 149"/>
                  <a:gd name="T3" fmla="*/ 109 h 119"/>
                  <a:gd name="T4" fmla="*/ 142 w 149"/>
                  <a:gd name="T5" fmla="*/ 0 h 119"/>
                  <a:gd name="T6" fmla="*/ 149 w 149"/>
                  <a:gd name="T7" fmla="*/ 10 h 119"/>
                  <a:gd name="T8" fmla="*/ 7 w 149"/>
                  <a:gd name="T9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19">
                    <a:moveTo>
                      <a:pt x="7" y="119"/>
                    </a:moveTo>
                    <a:lnTo>
                      <a:pt x="0" y="109"/>
                    </a:lnTo>
                    <a:lnTo>
                      <a:pt x="142" y="0"/>
                    </a:lnTo>
                    <a:lnTo>
                      <a:pt x="149" y="10"/>
                    </a:lnTo>
                    <a:lnTo>
                      <a:pt x="7" y="11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6" name="Freeform 85">
                <a:extLst>
                  <a:ext uri="{FF2B5EF4-FFF2-40B4-BE49-F238E27FC236}">
                    <a16:creationId xmlns:a16="http://schemas.microsoft.com/office/drawing/2014/main" id="{6CB8F6BE-BAB9-AF4F-ACD1-7FCF4937E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" y="1258"/>
                <a:ext cx="161" cy="137"/>
              </a:xfrm>
              <a:custGeom>
                <a:avLst/>
                <a:gdLst>
                  <a:gd name="T0" fmla="*/ 7 w 161"/>
                  <a:gd name="T1" fmla="*/ 137 h 137"/>
                  <a:gd name="T2" fmla="*/ 0 w 161"/>
                  <a:gd name="T3" fmla="*/ 130 h 137"/>
                  <a:gd name="T4" fmla="*/ 154 w 161"/>
                  <a:gd name="T5" fmla="*/ 0 h 137"/>
                  <a:gd name="T6" fmla="*/ 161 w 161"/>
                  <a:gd name="T7" fmla="*/ 10 h 137"/>
                  <a:gd name="T8" fmla="*/ 7 w 161"/>
                  <a:gd name="T9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137">
                    <a:moveTo>
                      <a:pt x="7" y="137"/>
                    </a:moveTo>
                    <a:lnTo>
                      <a:pt x="0" y="130"/>
                    </a:lnTo>
                    <a:lnTo>
                      <a:pt x="154" y="0"/>
                    </a:lnTo>
                    <a:lnTo>
                      <a:pt x="161" y="10"/>
                    </a:lnTo>
                    <a:lnTo>
                      <a:pt x="7" y="137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7" name="Freeform 86">
                <a:extLst>
                  <a:ext uri="{FF2B5EF4-FFF2-40B4-BE49-F238E27FC236}">
                    <a16:creationId xmlns:a16="http://schemas.microsoft.com/office/drawing/2014/main" id="{124AFFAD-7470-7D4D-8D9B-E7B773B279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8" y="1353"/>
                <a:ext cx="255" cy="42"/>
              </a:xfrm>
              <a:custGeom>
                <a:avLst/>
                <a:gdLst>
                  <a:gd name="T0" fmla="*/ 253 w 255"/>
                  <a:gd name="T1" fmla="*/ 42 h 42"/>
                  <a:gd name="T2" fmla="*/ 0 w 255"/>
                  <a:gd name="T3" fmla="*/ 9 h 42"/>
                  <a:gd name="T4" fmla="*/ 2 w 255"/>
                  <a:gd name="T5" fmla="*/ 0 h 42"/>
                  <a:gd name="T6" fmla="*/ 255 w 255"/>
                  <a:gd name="T7" fmla="*/ 33 h 42"/>
                  <a:gd name="T8" fmla="*/ 253 w 255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42">
                    <a:moveTo>
                      <a:pt x="253" y="42"/>
                    </a:moveTo>
                    <a:lnTo>
                      <a:pt x="0" y="9"/>
                    </a:lnTo>
                    <a:lnTo>
                      <a:pt x="2" y="0"/>
                    </a:lnTo>
                    <a:lnTo>
                      <a:pt x="255" y="33"/>
                    </a:lnTo>
                    <a:lnTo>
                      <a:pt x="253" y="4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8" name="Freeform 87">
                <a:extLst>
                  <a:ext uri="{FF2B5EF4-FFF2-40B4-BE49-F238E27FC236}">
                    <a16:creationId xmlns:a16="http://schemas.microsoft.com/office/drawing/2014/main" id="{97C708A0-0BFC-2341-95E7-277BCF8A7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355"/>
                <a:ext cx="239" cy="33"/>
              </a:xfrm>
              <a:custGeom>
                <a:avLst/>
                <a:gdLst>
                  <a:gd name="T0" fmla="*/ 0 w 239"/>
                  <a:gd name="T1" fmla="*/ 33 h 33"/>
                  <a:gd name="T2" fmla="*/ 0 w 239"/>
                  <a:gd name="T3" fmla="*/ 24 h 33"/>
                  <a:gd name="T4" fmla="*/ 239 w 239"/>
                  <a:gd name="T5" fmla="*/ 0 h 33"/>
                  <a:gd name="T6" fmla="*/ 239 w 239"/>
                  <a:gd name="T7" fmla="*/ 12 h 33"/>
                  <a:gd name="T8" fmla="*/ 0 w 239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33">
                    <a:moveTo>
                      <a:pt x="0" y="33"/>
                    </a:moveTo>
                    <a:lnTo>
                      <a:pt x="0" y="24"/>
                    </a:lnTo>
                    <a:lnTo>
                      <a:pt x="239" y="0"/>
                    </a:lnTo>
                    <a:lnTo>
                      <a:pt x="239" y="12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88">
                <a:extLst>
                  <a:ext uri="{FF2B5EF4-FFF2-40B4-BE49-F238E27FC236}">
                    <a16:creationId xmlns:a16="http://schemas.microsoft.com/office/drawing/2014/main" id="{30CB6D3E-20FD-1940-BB31-F5587E8AF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" y="1286"/>
                <a:ext cx="315" cy="104"/>
              </a:xfrm>
              <a:custGeom>
                <a:avLst/>
                <a:gdLst>
                  <a:gd name="T0" fmla="*/ 310 w 315"/>
                  <a:gd name="T1" fmla="*/ 104 h 104"/>
                  <a:gd name="T2" fmla="*/ 0 w 315"/>
                  <a:gd name="T3" fmla="*/ 10 h 104"/>
                  <a:gd name="T4" fmla="*/ 5 w 315"/>
                  <a:gd name="T5" fmla="*/ 0 h 104"/>
                  <a:gd name="T6" fmla="*/ 315 w 315"/>
                  <a:gd name="T7" fmla="*/ 95 h 104"/>
                  <a:gd name="T8" fmla="*/ 310 w 315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5" h="104">
                    <a:moveTo>
                      <a:pt x="310" y="104"/>
                    </a:moveTo>
                    <a:lnTo>
                      <a:pt x="0" y="10"/>
                    </a:lnTo>
                    <a:lnTo>
                      <a:pt x="5" y="0"/>
                    </a:lnTo>
                    <a:lnTo>
                      <a:pt x="315" y="95"/>
                    </a:lnTo>
                    <a:lnTo>
                      <a:pt x="310" y="104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0" name="Freeform 89">
                <a:extLst>
                  <a:ext uri="{FF2B5EF4-FFF2-40B4-BE49-F238E27FC236}">
                    <a16:creationId xmlns:a16="http://schemas.microsoft.com/office/drawing/2014/main" id="{4123E779-644D-E341-9699-E78CE1AE5B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8" y="1383"/>
                <a:ext cx="149" cy="48"/>
              </a:xfrm>
              <a:custGeom>
                <a:avLst/>
                <a:gdLst>
                  <a:gd name="T0" fmla="*/ 5 w 149"/>
                  <a:gd name="T1" fmla="*/ 48 h 48"/>
                  <a:gd name="T2" fmla="*/ 0 w 149"/>
                  <a:gd name="T3" fmla="*/ 36 h 48"/>
                  <a:gd name="T4" fmla="*/ 147 w 149"/>
                  <a:gd name="T5" fmla="*/ 0 h 48"/>
                  <a:gd name="T6" fmla="*/ 149 w 149"/>
                  <a:gd name="T7" fmla="*/ 10 h 48"/>
                  <a:gd name="T8" fmla="*/ 5 w 149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48">
                    <a:moveTo>
                      <a:pt x="5" y="48"/>
                    </a:moveTo>
                    <a:lnTo>
                      <a:pt x="0" y="36"/>
                    </a:lnTo>
                    <a:lnTo>
                      <a:pt x="147" y="0"/>
                    </a:lnTo>
                    <a:lnTo>
                      <a:pt x="149" y="10"/>
                    </a:lnTo>
                    <a:lnTo>
                      <a:pt x="5" y="4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1" name="Freeform 90">
                <a:extLst>
                  <a:ext uri="{FF2B5EF4-FFF2-40B4-BE49-F238E27FC236}">
                    <a16:creationId xmlns:a16="http://schemas.microsoft.com/office/drawing/2014/main" id="{68B9A9A4-BCF5-6C41-87A0-689DC4C7F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" y="1386"/>
                <a:ext cx="473" cy="132"/>
              </a:xfrm>
              <a:custGeom>
                <a:avLst/>
                <a:gdLst>
                  <a:gd name="T0" fmla="*/ 0 w 200"/>
                  <a:gd name="T1" fmla="*/ 56 h 56"/>
                  <a:gd name="T2" fmla="*/ 0 w 200"/>
                  <a:gd name="T3" fmla="*/ 56 h 56"/>
                  <a:gd name="T4" fmla="*/ 1 w 200"/>
                  <a:gd name="T5" fmla="*/ 54 h 56"/>
                  <a:gd name="T6" fmla="*/ 1 w 200"/>
                  <a:gd name="T7" fmla="*/ 52 h 56"/>
                  <a:gd name="T8" fmla="*/ 199 w 200"/>
                  <a:gd name="T9" fmla="*/ 0 h 56"/>
                  <a:gd name="T10" fmla="*/ 200 w 200"/>
                  <a:gd name="T11" fmla="*/ 4 h 56"/>
                  <a:gd name="T12" fmla="*/ 0 w 200"/>
                  <a:gd name="T13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56">
                    <a:moveTo>
                      <a:pt x="0" y="56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6" y="51"/>
                      <a:pt x="145" y="14"/>
                      <a:pt x="199" y="0"/>
                    </a:cubicBezTo>
                    <a:cubicBezTo>
                      <a:pt x="200" y="4"/>
                      <a:pt x="200" y="4"/>
                      <a:pt x="200" y="4"/>
                    </a:cubicBezTo>
                    <a:cubicBezTo>
                      <a:pt x="18" y="53"/>
                      <a:pt x="2" y="56"/>
                      <a:pt x="0" y="56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2" name="Freeform 91">
                <a:extLst>
                  <a:ext uri="{FF2B5EF4-FFF2-40B4-BE49-F238E27FC236}">
                    <a16:creationId xmlns:a16="http://schemas.microsoft.com/office/drawing/2014/main" id="{5680A06E-3CCB-6E46-A435-FEE5453BAF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" y="1357"/>
                <a:ext cx="225" cy="163"/>
              </a:xfrm>
              <a:custGeom>
                <a:avLst/>
                <a:gdLst>
                  <a:gd name="T0" fmla="*/ 7 w 225"/>
                  <a:gd name="T1" fmla="*/ 163 h 163"/>
                  <a:gd name="T2" fmla="*/ 0 w 225"/>
                  <a:gd name="T3" fmla="*/ 154 h 163"/>
                  <a:gd name="T4" fmla="*/ 218 w 225"/>
                  <a:gd name="T5" fmla="*/ 0 h 163"/>
                  <a:gd name="T6" fmla="*/ 225 w 225"/>
                  <a:gd name="T7" fmla="*/ 10 h 163"/>
                  <a:gd name="T8" fmla="*/ 7 w 225"/>
                  <a:gd name="T9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" h="163">
                    <a:moveTo>
                      <a:pt x="7" y="163"/>
                    </a:moveTo>
                    <a:lnTo>
                      <a:pt x="0" y="154"/>
                    </a:lnTo>
                    <a:lnTo>
                      <a:pt x="218" y="0"/>
                    </a:lnTo>
                    <a:lnTo>
                      <a:pt x="225" y="10"/>
                    </a:lnTo>
                    <a:lnTo>
                      <a:pt x="7" y="163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3" name="Freeform 92">
                <a:extLst>
                  <a:ext uri="{FF2B5EF4-FFF2-40B4-BE49-F238E27FC236}">
                    <a16:creationId xmlns:a16="http://schemas.microsoft.com/office/drawing/2014/main" id="{1CB1E979-907A-C14A-AEE0-1D502A49E6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5" y="1258"/>
                <a:ext cx="395" cy="99"/>
              </a:xfrm>
              <a:custGeom>
                <a:avLst/>
                <a:gdLst>
                  <a:gd name="T0" fmla="*/ 2 w 395"/>
                  <a:gd name="T1" fmla="*/ 99 h 99"/>
                  <a:gd name="T2" fmla="*/ 0 w 395"/>
                  <a:gd name="T3" fmla="*/ 88 h 99"/>
                  <a:gd name="T4" fmla="*/ 392 w 395"/>
                  <a:gd name="T5" fmla="*/ 0 h 99"/>
                  <a:gd name="T6" fmla="*/ 395 w 395"/>
                  <a:gd name="T7" fmla="*/ 12 h 99"/>
                  <a:gd name="T8" fmla="*/ 2 w 395"/>
                  <a:gd name="T9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5" h="99">
                    <a:moveTo>
                      <a:pt x="2" y="99"/>
                    </a:moveTo>
                    <a:lnTo>
                      <a:pt x="0" y="88"/>
                    </a:lnTo>
                    <a:lnTo>
                      <a:pt x="392" y="0"/>
                    </a:lnTo>
                    <a:lnTo>
                      <a:pt x="395" y="12"/>
                    </a:lnTo>
                    <a:lnTo>
                      <a:pt x="2" y="9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4" name="Freeform 93">
                <a:extLst>
                  <a:ext uri="{FF2B5EF4-FFF2-40B4-BE49-F238E27FC236}">
                    <a16:creationId xmlns:a16="http://schemas.microsoft.com/office/drawing/2014/main" id="{EC03FEC9-5DDA-3E4B-8455-426281A80B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" y="1393"/>
                <a:ext cx="69" cy="198"/>
              </a:xfrm>
              <a:custGeom>
                <a:avLst/>
                <a:gdLst>
                  <a:gd name="T0" fmla="*/ 59 w 69"/>
                  <a:gd name="T1" fmla="*/ 198 h 198"/>
                  <a:gd name="T2" fmla="*/ 0 w 69"/>
                  <a:gd name="T3" fmla="*/ 2 h 198"/>
                  <a:gd name="T4" fmla="*/ 12 w 69"/>
                  <a:gd name="T5" fmla="*/ 0 h 198"/>
                  <a:gd name="T6" fmla="*/ 69 w 69"/>
                  <a:gd name="T7" fmla="*/ 196 h 198"/>
                  <a:gd name="T8" fmla="*/ 59 w 69"/>
                  <a:gd name="T9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98">
                    <a:moveTo>
                      <a:pt x="59" y="198"/>
                    </a:moveTo>
                    <a:lnTo>
                      <a:pt x="0" y="2"/>
                    </a:lnTo>
                    <a:lnTo>
                      <a:pt x="12" y="0"/>
                    </a:lnTo>
                    <a:lnTo>
                      <a:pt x="69" y="196"/>
                    </a:lnTo>
                    <a:lnTo>
                      <a:pt x="59" y="19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5" name="Freeform 94">
                <a:extLst>
                  <a:ext uri="{FF2B5EF4-FFF2-40B4-BE49-F238E27FC236}">
                    <a16:creationId xmlns:a16="http://schemas.microsoft.com/office/drawing/2014/main" id="{591B9A9C-0DDC-F142-98E9-7FECE88166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0" y="1105"/>
                <a:ext cx="401" cy="51"/>
              </a:xfrm>
              <a:custGeom>
                <a:avLst/>
                <a:gdLst>
                  <a:gd name="T0" fmla="*/ 399 w 401"/>
                  <a:gd name="T1" fmla="*/ 51 h 51"/>
                  <a:gd name="T2" fmla="*/ 0 w 401"/>
                  <a:gd name="T3" fmla="*/ 11 h 51"/>
                  <a:gd name="T4" fmla="*/ 0 w 401"/>
                  <a:gd name="T5" fmla="*/ 0 h 51"/>
                  <a:gd name="T6" fmla="*/ 401 w 401"/>
                  <a:gd name="T7" fmla="*/ 42 h 51"/>
                  <a:gd name="T8" fmla="*/ 399 w 401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1" h="51">
                    <a:moveTo>
                      <a:pt x="399" y="5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401" y="42"/>
                    </a:lnTo>
                    <a:lnTo>
                      <a:pt x="399" y="5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6" name="Freeform 95">
                <a:extLst>
                  <a:ext uri="{FF2B5EF4-FFF2-40B4-BE49-F238E27FC236}">
                    <a16:creationId xmlns:a16="http://schemas.microsoft.com/office/drawing/2014/main" id="{C6BA06B3-3931-A94F-A9A3-6A36FF7FEB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7" y="944"/>
                <a:ext cx="232" cy="168"/>
              </a:xfrm>
              <a:custGeom>
                <a:avLst/>
                <a:gdLst>
                  <a:gd name="T0" fmla="*/ 7 w 232"/>
                  <a:gd name="T1" fmla="*/ 168 h 168"/>
                  <a:gd name="T2" fmla="*/ 0 w 232"/>
                  <a:gd name="T3" fmla="*/ 161 h 168"/>
                  <a:gd name="T4" fmla="*/ 225 w 232"/>
                  <a:gd name="T5" fmla="*/ 0 h 168"/>
                  <a:gd name="T6" fmla="*/ 232 w 232"/>
                  <a:gd name="T7" fmla="*/ 9 h 168"/>
                  <a:gd name="T8" fmla="*/ 7 w 232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168">
                    <a:moveTo>
                      <a:pt x="7" y="168"/>
                    </a:moveTo>
                    <a:lnTo>
                      <a:pt x="0" y="161"/>
                    </a:lnTo>
                    <a:lnTo>
                      <a:pt x="225" y="0"/>
                    </a:lnTo>
                    <a:lnTo>
                      <a:pt x="232" y="9"/>
                    </a:lnTo>
                    <a:lnTo>
                      <a:pt x="7" y="16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7" name="Freeform 96">
                <a:extLst>
                  <a:ext uri="{FF2B5EF4-FFF2-40B4-BE49-F238E27FC236}">
                    <a16:creationId xmlns:a16="http://schemas.microsoft.com/office/drawing/2014/main" id="{3B1F5148-BE6D-B545-A107-D7BD83464B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3" y="1038"/>
                <a:ext cx="111" cy="253"/>
              </a:xfrm>
              <a:custGeom>
                <a:avLst/>
                <a:gdLst>
                  <a:gd name="T0" fmla="*/ 9 w 111"/>
                  <a:gd name="T1" fmla="*/ 253 h 253"/>
                  <a:gd name="T2" fmla="*/ 0 w 111"/>
                  <a:gd name="T3" fmla="*/ 248 h 253"/>
                  <a:gd name="T4" fmla="*/ 99 w 111"/>
                  <a:gd name="T5" fmla="*/ 0 h 253"/>
                  <a:gd name="T6" fmla="*/ 111 w 111"/>
                  <a:gd name="T7" fmla="*/ 5 h 253"/>
                  <a:gd name="T8" fmla="*/ 9 w 111"/>
                  <a:gd name="T9" fmla="*/ 253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53">
                    <a:moveTo>
                      <a:pt x="9" y="253"/>
                    </a:moveTo>
                    <a:lnTo>
                      <a:pt x="0" y="248"/>
                    </a:lnTo>
                    <a:lnTo>
                      <a:pt x="99" y="0"/>
                    </a:lnTo>
                    <a:lnTo>
                      <a:pt x="111" y="5"/>
                    </a:lnTo>
                    <a:lnTo>
                      <a:pt x="9" y="253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8" name="Freeform 97">
                <a:extLst>
                  <a:ext uri="{FF2B5EF4-FFF2-40B4-BE49-F238E27FC236}">
                    <a16:creationId xmlns:a16="http://schemas.microsoft.com/office/drawing/2014/main" id="{1C34D73A-311B-3D40-9287-050AA28E0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9" y="1034"/>
                <a:ext cx="173" cy="241"/>
              </a:xfrm>
              <a:custGeom>
                <a:avLst/>
                <a:gdLst>
                  <a:gd name="T0" fmla="*/ 163 w 173"/>
                  <a:gd name="T1" fmla="*/ 241 h 241"/>
                  <a:gd name="T2" fmla="*/ 0 w 173"/>
                  <a:gd name="T3" fmla="*/ 7 h 241"/>
                  <a:gd name="T4" fmla="*/ 9 w 173"/>
                  <a:gd name="T5" fmla="*/ 0 h 241"/>
                  <a:gd name="T6" fmla="*/ 173 w 173"/>
                  <a:gd name="T7" fmla="*/ 234 h 241"/>
                  <a:gd name="T8" fmla="*/ 163 w 173"/>
                  <a:gd name="T9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241">
                    <a:moveTo>
                      <a:pt x="163" y="241"/>
                    </a:moveTo>
                    <a:lnTo>
                      <a:pt x="0" y="7"/>
                    </a:lnTo>
                    <a:lnTo>
                      <a:pt x="9" y="0"/>
                    </a:lnTo>
                    <a:lnTo>
                      <a:pt x="173" y="234"/>
                    </a:lnTo>
                    <a:lnTo>
                      <a:pt x="163" y="24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Freeform 98">
                <a:extLst>
                  <a:ext uri="{FF2B5EF4-FFF2-40B4-BE49-F238E27FC236}">
                    <a16:creationId xmlns:a16="http://schemas.microsoft.com/office/drawing/2014/main" id="{CE01B3C7-8752-2C47-A9C5-B432AF3E7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2" y="1263"/>
                <a:ext cx="285" cy="99"/>
              </a:xfrm>
              <a:custGeom>
                <a:avLst/>
                <a:gdLst>
                  <a:gd name="T0" fmla="*/ 283 w 285"/>
                  <a:gd name="T1" fmla="*/ 99 h 99"/>
                  <a:gd name="T2" fmla="*/ 0 w 285"/>
                  <a:gd name="T3" fmla="*/ 9 h 99"/>
                  <a:gd name="T4" fmla="*/ 2 w 285"/>
                  <a:gd name="T5" fmla="*/ 0 h 99"/>
                  <a:gd name="T6" fmla="*/ 285 w 285"/>
                  <a:gd name="T7" fmla="*/ 87 h 99"/>
                  <a:gd name="T8" fmla="*/ 283 w 285"/>
                  <a:gd name="T9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5" h="99">
                    <a:moveTo>
                      <a:pt x="283" y="99"/>
                    </a:moveTo>
                    <a:lnTo>
                      <a:pt x="0" y="9"/>
                    </a:lnTo>
                    <a:lnTo>
                      <a:pt x="2" y="0"/>
                    </a:lnTo>
                    <a:lnTo>
                      <a:pt x="285" y="87"/>
                    </a:lnTo>
                    <a:lnTo>
                      <a:pt x="283" y="9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99">
                <a:extLst>
                  <a:ext uri="{FF2B5EF4-FFF2-40B4-BE49-F238E27FC236}">
                    <a16:creationId xmlns:a16="http://schemas.microsoft.com/office/drawing/2014/main" id="{93BB6A24-9088-7F47-A02D-B2A6036E6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4" y="1265"/>
                <a:ext cx="48" cy="121"/>
              </a:xfrm>
              <a:custGeom>
                <a:avLst/>
                <a:gdLst>
                  <a:gd name="T0" fmla="*/ 38 w 48"/>
                  <a:gd name="T1" fmla="*/ 121 h 121"/>
                  <a:gd name="T2" fmla="*/ 0 w 48"/>
                  <a:gd name="T3" fmla="*/ 5 h 121"/>
                  <a:gd name="T4" fmla="*/ 12 w 48"/>
                  <a:gd name="T5" fmla="*/ 0 h 121"/>
                  <a:gd name="T6" fmla="*/ 48 w 48"/>
                  <a:gd name="T7" fmla="*/ 118 h 121"/>
                  <a:gd name="T8" fmla="*/ 38 w 48"/>
                  <a:gd name="T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21">
                    <a:moveTo>
                      <a:pt x="38" y="12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8" y="118"/>
                    </a:lnTo>
                    <a:lnTo>
                      <a:pt x="38" y="12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Freeform 100">
                <a:extLst>
                  <a:ext uri="{FF2B5EF4-FFF2-40B4-BE49-F238E27FC236}">
                    <a16:creationId xmlns:a16="http://schemas.microsoft.com/office/drawing/2014/main" id="{D91D112E-D09D-054B-81C2-1178A535D4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3" y="1263"/>
                <a:ext cx="121" cy="165"/>
              </a:xfrm>
              <a:custGeom>
                <a:avLst/>
                <a:gdLst>
                  <a:gd name="T0" fmla="*/ 10 w 121"/>
                  <a:gd name="T1" fmla="*/ 165 h 165"/>
                  <a:gd name="T2" fmla="*/ 0 w 121"/>
                  <a:gd name="T3" fmla="*/ 158 h 165"/>
                  <a:gd name="T4" fmla="*/ 111 w 121"/>
                  <a:gd name="T5" fmla="*/ 0 h 165"/>
                  <a:gd name="T6" fmla="*/ 121 w 121"/>
                  <a:gd name="T7" fmla="*/ 7 h 165"/>
                  <a:gd name="T8" fmla="*/ 10 w 121"/>
                  <a:gd name="T9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65">
                    <a:moveTo>
                      <a:pt x="10" y="165"/>
                    </a:moveTo>
                    <a:lnTo>
                      <a:pt x="0" y="158"/>
                    </a:lnTo>
                    <a:lnTo>
                      <a:pt x="111" y="0"/>
                    </a:lnTo>
                    <a:lnTo>
                      <a:pt x="121" y="7"/>
                    </a:lnTo>
                    <a:lnTo>
                      <a:pt x="10" y="16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101">
                <a:extLst>
                  <a:ext uri="{FF2B5EF4-FFF2-40B4-BE49-F238E27FC236}">
                    <a16:creationId xmlns:a16="http://schemas.microsoft.com/office/drawing/2014/main" id="{8C3A621F-5EB2-C547-BCBF-8DCC027C4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" y="885"/>
                <a:ext cx="198" cy="160"/>
              </a:xfrm>
              <a:custGeom>
                <a:avLst/>
                <a:gdLst>
                  <a:gd name="T0" fmla="*/ 7 w 198"/>
                  <a:gd name="T1" fmla="*/ 160 h 160"/>
                  <a:gd name="T2" fmla="*/ 0 w 198"/>
                  <a:gd name="T3" fmla="*/ 151 h 160"/>
                  <a:gd name="T4" fmla="*/ 191 w 198"/>
                  <a:gd name="T5" fmla="*/ 0 h 160"/>
                  <a:gd name="T6" fmla="*/ 198 w 198"/>
                  <a:gd name="T7" fmla="*/ 7 h 160"/>
                  <a:gd name="T8" fmla="*/ 7 w 198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60">
                    <a:moveTo>
                      <a:pt x="7" y="160"/>
                    </a:moveTo>
                    <a:lnTo>
                      <a:pt x="0" y="151"/>
                    </a:lnTo>
                    <a:lnTo>
                      <a:pt x="191" y="0"/>
                    </a:lnTo>
                    <a:lnTo>
                      <a:pt x="198" y="7"/>
                    </a:lnTo>
                    <a:lnTo>
                      <a:pt x="7" y="16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Freeform 102">
                <a:extLst>
                  <a:ext uri="{FF2B5EF4-FFF2-40B4-BE49-F238E27FC236}">
                    <a16:creationId xmlns:a16="http://schemas.microsoft.com/office/drawing/2014/main" id="{D103C3C4-2F1F-C54F-8802-4600FF687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9" y="885"/>
                <a:ext cx="208" cy="250"/>
              </a:xfrm>
              <a:custGeom>
                <a:avLst/>
                <a:gdLst>
                  <a:gd name="T0" fmla="*/ 200 w 208"/>
                  <a:gd name="T1" fmla="*/ 250 h 250"/>
                  <a:gd name="T2" fmla="*/ 0 w 208"/>
                  <a:gd name="T3" fmla="*/ 7 h 250"/>
                  <a:gd name="T4" fmla="*/ 9 w 208"/>
                  <a:gd name="T5" fmla="*/ 0 h 250"/>
                  <a:gd name="T6" fmla="*/ 208 w 208"/>
                  <a:gd name="T7" fmla="*/ 243 h 250"/>
                  <a:gd name="T8" fmla="*/ 200 w 208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250">
                    <a:moveTo>
                      <a:pt x="200" y="250"/>
                    </a:moveTo>
                    <a:lnTo>
                      <a:pt x="0" y="7"/>
                    </a:lnTo>
                    <a:lnTo>
                      <a:pt x="9" y="0"/>
                    </a:lnTo>
                    <a:lnTo>
                      <a:pt x="208" y="243"/>
                    </a:lnTo>
                    <a:lnTo>
                      <a:pt x="200" y="25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4" name="Freeform 103">
                <a:extLst>
                  <a:ext uri="{FF2B5EF4-FFF2-40B4-BE49-F238E27FC236}">
                    <a16:creationId xmlns:a16="http://schemas.microsoft.com/office/drawing/2014/main" id="{143E00DC-0C34-9240-82F1-D61E769B1C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4" y="1123"/>
                <a:ext cx="220" cy="147"/>
              </a:xfrm>
              <a:custGeom>
                <a:avLst/>
                <a:gdLst>
                  <a:gd name="T0" fmla="*/ 8 w 220"/>
                  <a:gd name="T1" fmla="*/ 147 h 147"/>
                  <a:gd name="T2" fmla="*/ 0 w 220"/>
                  <a:gd name="T3" fmla="*/ 137 h 147"/>
                  <a:gd name="T4" fmla="*/ 215 w 220"/>
                  <a:gd name="T5" fmla="*/ 0 h 147"/>
                  <a:gd name="T6" fmla="*/ 220 w 220"/>
                  <a:gd name="T7" fmla="*/ 10 h 147"/>
                  <a:gd name="T8" fmla="*/ 8 w 220"/>
                  <a:gd name="T9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0" h="147">
                    <a:moveTo>
                      <a:pt x="8" y="147"/>
                    </a:moveTo>
                    <a:lnTo>
                      <a:pt x="0" y="137"/>
                    </a:lnTo>
                    <a:lnTo>
                      <a:pt x="215" y="0"/>
                    </a:lnTo>
                    <a:lnTo>
                      <a:pt x="220" y="10"/>
                    </a:lnTo>
                    <a:lnTo>
                      <a:pt x="8" y="147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Freeform 104">
                <a:extLst>
                  <a:ext uri="{FF2B5EF4-FFF2-40B4-BE49-F238E27FC236}">
                    <a16:creationId xmlns:a16="http://schemas.microsoft.com/office/drawing/2014/main" id="{8DA3C9AE-E03F-5B47-A4CB-123D448F0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1263"/>
                <a:ext cx="269" cy="28"/>
              </a:xfrm>
              <a:custGeom>
                <a:avLst/>
                <a:gdLst>
                  <a:gd name="T0" fmla="*/ 0 w 269"/>
                  <a:gd name="T1" fmla="*/ 28 h 28"/>
                  <a:gd name="T2" fmla="*/ 0 w 269"/>
                  <a:gd name="T3" fmla="*/ 16 h 28"/>
                  <a:gd name="T4" fmla="*/ 269 w 269"/>
                  <a:gd name="T5" fmla="*/ 0 h 28"/>
                  <a:gd name="T6" fmla="*/ 269 w 269"/>
                  <a:gd name="T7" fmla="*/ 9 h 28"/>
                  <a:gd name="T8" fmla="*/ 0 w 269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9" h="28">
                    <a:moveTo>
                      <a:pt x="0" y="28"/>
                    </a:moveTo>
                    <a:lnTo>
                      <a:pt x="0" y="16"/>
                    </a:lnTo>
                    <a:lnTo>
                      <a:pt x="269" y="0"/>
                    </a:lnTo>
                    <a:lnTo>
                      <a:pt x="269" y="9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Freeform 105">
                <a:extLst>
                  <a:ext uri="{FF2B5EF4-FFF2-40B4-BE49-F238E27FC236}">
                    <a16:creationId xmlns:a16="http://schemas.microsoft.com/office/drawing/2014/main" id="{56197438-0700-B948-97D0-B8A85ED9DA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2" y="1102"/>
                <a:ext cx="210" cy="31"/>
              </a:xfrm>
              <a:custGeom>
                <a:avLst/>
                <a:gdLst>
                  <a:gd name="T0" fmla="*/ 2 w 210"/>
                  <a:gd name="T1" fmla="*/ 31 h 31"/>
                  <a:gd name="T2" fmla="*/ 0 w 210"/>
                  <a:gd name="T3" fmla="*/ 19 h 31"/>
                  <a:gd name="T4" fmla="*/ 210 w 210"/>
                  <a:gd name="T5" fmla="*/ 0 h 31"/>
                  <a:gd name="T6" fmla="*/ 210 w 210"/>
                  <a:gd name="T7" fmla="*/ 12 h 31"/>
                  <a:gd name="T8" fmla="*/ 2 w 210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31">
                    <a:moveTo>
                      <a:pt x="2" y="31"/>
                    </a:moveTo>
                    <a:lnTo>
                      <a:pt x="0" y="19"/>
                    </a:lnTo>
                    <a:lnTo>
                      <a:pt x="210" y="0"/>
                    </a:lnTo>
                    <a:lnTo>
                      <a:pt x="210" y="12"/>
                    </a:lnTo>
                    <a:lnTo>
                      <a:pt x="2" y="3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Freeform 106">
                <a:extLst>
                  <a:ext uri="{FF2B5EF4-FFF2-40B4-BE49-F238E27FC236}">
                    <a16:creationId xmlns:a16="http://schemas.microsoft.com/office/drawing/2014/main" id="{3B5B98E0-2A26-0242-B49F-12EAF4F48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9" y="814"/>
                <a:ext cx="308" cy="139"/>
              </a:xfrm>
              <a:custGeom>
                <a:avLst/>
                <a:gdLst>
                  <a:gd name="T0" fmla="*/ 303 w 308"/>
                  <a:gd name="T1" fmla="*/ 139 h 139"/>
                  <a:gd name="T2" fmla="*/ 0 w 308"/>
                  <a:gd name="T3" fmla="*/ 9 h 139"/>
                  <a:gd name="T4" fmla="*/ 5 w 308"/>
                  <a:gd name="T5" fmla="*/ 0 h 139"/>
                  <a:gd name="T6" fmla="*/ 308 w 308"/>
                  <a:gd name="T7" fmla="*/ 127 h 139"/>
                  <a:gd name="T8" fmla="*/ 303 w 308"/>
                  <a:gd name="T9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139">
                    <a:moveTo>
                      <a:pt x="303" y="139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308" y="127"/>
                    </a:lnTo>
                    <a:lnTo>
                      <a:pt x="303" y="13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Freeform 107">
                <a:extLst>
                  <a:ext uri="{FF2B5EF4-FFF2-40B4-BE49-F238E27FC236}">
                    <a16:creationId xmlns:a16="http://schemas.microsoft.com/office/drawing/2014/main" id="{72D3AF6C-D331-F943-870A-A2722D64C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" y="814"/>
                <a:ext cx="331" cy="78"/>
              </a:xfrm>
              <a:custGeom>
                <a:avLst/>
                <a:gdLst>
                  <a:gd name="T0" fmla="*/ 2 w 331"/>
                  <a:gd name="T1" fmla="*/ 78 h 78"/>
                  <a:gd name="T2" fmla="*/ 0 w 331"/>
                  <a:gd name="T3" fmla="*/ 66 h 78"/>
                  <a:gd name="T4" fmla="*/ 328 w 331"/>
                  <a:gd name="T5" fmla="*/ 0 h 78"/>
                  <a:gd name="T6" fmla="*/ 331 w 331"/>
                  <a:gd name="T7" fmla="*/ 12 h 78"/>
                  <a:gd name="T8" fmla="*/ 2 w 331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1" h="78">
                    <a:moveTo>
                      <a:pt x="2" y="78"/>
                    </a:moveTo>
                    <a:lnTo>
                      <a:pt x="0" y="66"/>
                    </a:lnTo>
                    <a:lnTo>
                      <a:pt x="328" y="0"/>
                    </a:lnTo>
                    <a:lnTo>
                      <a:pt x="331" y="12"/>
                    </a:lnTo>
                    <a:lnTo>
                      <a:pt x="2" y="7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9" name="Freeform 108">
                <a:extLst>
                  <a:ext uri="{FF2B5EF4-FFF2-40B4-BE49-F238E27FC236}">
                    <a16:creationId xmlns:a16="http://schemas.microsoft.com/office/drawing/2014/main" id="{20DF4D6C-170F-6F47-AB2F-B28A2E016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5" y="819"/>
                <a:ext cx="94" cy="290"/>
              </a:xfrm>
              <a:custGeom>
                <a:avLst/>
                <a:gdLst>
                  <a:gd name="T0" fmla="*/ 82 w 94"/>
                  <a:gd name="T1" fmla="*/ 290 h 290"/>
                  <a:gd name="T2" fmla="*/ 0 w 94"/>
                  <a:gd name="T3" fmla="*/ 2 h 290"/>
                  <a:gd name="T4" fmla="*/ 11 w 94"/>
                  <a:gd name="T5" fmla="*/ 0 h 290"/>
                  <a:gd name="T6" fmla="*/ 94 w 94"/>
                  <a:gd name="T7" fmla="*/ 288 h 290"/>
                  <a:gd name="T8" fmla="*/ 82 w 94"/>
                  <a:gd name="T9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290">
                    <a:moveTo>
                      <a:pt x="82" y="290"/>
                    </a:moveTo>
                    <a:lnTo>
                      <a:pt x="0" y="2"/>
                    </a:lnTo>
                    <a:lnTo>
                      <a:pt x="11" y="0"/>
                    </a:lnTo>
                    <a:lnTo>
                      <a:pt x="94" y="288"/>
                    </a:lnTo>
                    <a:lnTo>
                      <a:pt x="82" y="29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0" name="Freeform 109">
                <a:extLst>
                  <a:ext uri="{FF2B5EF4-FFF2-40B4-BE49-F238E27FC236}">
                    <a16:creationId xmlns:a16="http://schemas.microsoft.com/office/drawing/2014/main" id="{E3E29120-17B2-B043-8EF0-C1D78DEAC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2" y="823"/>
                <a:ext cx="142" cy="305"/>
              </a:xfrm>
              <a:custGeom>
                <a:avLst/>
                <a:gdLst>
                  <a:gd name="T0" fmla="*/ 10 w 142"/>
                  <a:gd name="T1" fmla="*/ 305 h 305"/>
                  <a:gd name="T2" fmla="*/ 0 w 142"/>
                  <a:gd name="T3" fmla="*/ 300 h 305"/>
                  <a:gd name="T4" fmla="*/ 130 w 142"/>
                  <a:gd name="T5" fmla="*/ 0 h 305"/>
                  <a:gd name="T6" fmla="*/ 142 w 142"/>
                  <a:gd name="T7" fmla="*/ 5 h 305"/>
                  <a:gd name="T8" fmla="*/ 10 w 142"/>
                  <a:gd name="T9" fmla="*/ 305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305">
                    <a:moveTo>
                      <a:pt x="10" y="305"/>
                    </a:moveTo>
                    <a:lnTo>
                      <a:pt x="0" y="300"/>
                    </a:lnTo>
                    <a:lnTo>
                      <a:pt x="130" y="0"/>
                    </a:lnTo>
                    <a:lnTo>
                      <a:pt x="142" y="5"/>
                    </a:lnTo>
                    <a:lnTo>
                      <a:pt x="10" y="30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1" name="Freeform 110">
                <a:extLst>
                  <a:ext uri="{FF2B5EF4-FFF2-40B4-BE49-F238E27FC236}">
                    <a16:creationId xmlns:a16="http://schemas.microsoft.com/office/drawing/2014/main" id="{A70A909A-18C7-BF43-9EEA-891E5B3836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0" y="887"/>
                <a:ext cx="28" cy="373"/>
              </a:xfrm>
              <a:custGeom>
                <a:avLst/>
                <a:gdLst>
                  <a:gd name="T0" fmla="*/ 12 w 28"/>
                  <a:gd name="T1" fmla="*/ 373 h 373"/>
                  <a:gd name="T2" fmla="*/ 0 w 28"/>
                  <a:gd name="T3" fmla="*/ 373 h 373"/>
                  <a:gd name="T4" fmla="*/ 16 w 28"/>
                  <a:gd name="T5" fmla="*/ 0 h 373"/>
                  <a:gd name="T6" fmla="*/ 28 w 28"/>
                  <a:gd name="T7" fmla="*/ 0 h 373"/>
                  <a:gd name="T8" fmla="*/ 12 w 28"/>
                  <a:gd name="T9" fmla="*/ 373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73">
                    <a:moveTo>
                      <a:pt x="12" y="373"/>
                    </a:moveTo>
                    <a:lnTo>
                      <a:pt x="0" y="373"/>
                    </a:lnTo>
                    <a:lnTo>
                      <a:pt x="16" y="0"/>
                    </a:lnTo>
                    <a:lnTo>
                      <a:pt x="28" y="0"/>
                    </a:lnTo>
                    <a:lnTo>
                      <a:pt x="12" y="373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Freeform 111">
                <a:extLst>
                  <a:ext uri="{FF2B5EF4-FFF2-40B4-BE49-F238E27FC236}">
                    <a16:creationId xmlns:a16="http://schemas.microsoft.com/office/drawing/2014/main" id="{F0EE1AF6-0D3C-A74E-BB99-2586E3876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7" y="1107"/>
                <a:ext cx="121" cy="281"/>
              </a:xfrm>
              <a:custGeom>
                <a:avLst/>
                <a:gdLst>
                  <a:gd name="T0" fmla="*/ 109 w 121"/>
                  <a:gd name="T1" fmla="*/ 281 h 281"/>
                  <a:gd name="T2" fmla="*/ 0 w 121"/>
                  <a:gd name="T3" fmla="*/ 2 h 281"/>
                  <a:gd name="T4" fmla="*/ 12 w 121"/>
                  <a:gd name="T5" fmla="*/ 0 h 281"/>
                  <a:gd name="T6" fmla="*/ 121 w 121"/>
                  <a:gd name="T7" fmla="*/ 276 h 281"/>
                  <a:gd name="T8" fmla="*/ 109 w 121"/>
                  <a:gd name="T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281">
                    <a:moveTo>
                      <a:pt x="109" y="281"/>
                    </a:moveTo>
                    <a:lnTo>
                      <a:pt x="0" y="2"/>
                    </a:lnTo>
                    <a:lnTo>
                      <a:pt x="12" y="0"/>
                    </a:lnTo>
                    <a:lnTo>
                      <a:pt x="121" y="276"/>
                    </a:lnTo>
                    <a:lnTo>
                      <a:pt x="109" y="28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Freeform 112">
                <a:extLst>
                  <a:ext uri="{FF2B5EF4-FFF2-40B4-BE49-F238E27FC236}">
                    <a16:creationId xmlns:a16="http://schemas.microsoft.com/office/drawing/2014/main" id="{E287A017-F63F-C242-A7A3-9A47A1D991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9" y="1126"/>
                <a:ext cx="74" cy="224"/>
              </a:xfrm>
              <a:custGeom>
                <a:avLst/>
                <a:gdLst>
                  <a:gd name="T0" fmla="*/ 62 w 74"/>
                  <a:gd name="T1" fmla="*/ 224 h 224"/>
                  <a:gd name="T2" fmla="*/ 0 w 74"/>
                  <a:gd name="T3" fmla="*/ 5 h 224"/>
                  <a:gd name="T4" fmla="*/ 12 w 74"/>
                  <a:gd name="T5" fmla="*/ 0 h 224"/>
                  <a:gd name="T6" fmla="*/ 74 w 74"/>
                  <a:gd name="T7" fmla="*/ 222 h 224"/>
                  <a:gd name="T8" fmla="*/ 62 w 74"/>
                  <a:gd name="T9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224">
                    <a:moveTo>
                      <a:pt x="62" y="224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74" y="222"/>
                    </a:lnTo>
                    <a:lnTo>
                      <a:pt x="62" y="224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Freeform 113">
                <a:extLst>
                  <a:ext uri="{FF2B5EF4-FFF2-40B4-BE49-F238E27FC236}">
                    <a16:creationId xmlns:a16="http://schemas.microsoft.com/office/drawing/2014/main" id="{F7023B87-FEBB-A543-8FF9-F996BBE8E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6" y="1109"/>
                <a:ext cx="148" cy="248"/>
              </a:xfrm>
              <a:custGeom>
                <a:avLst/>
                <a:gdLst>
                  <a:gd name="T0" fmla="*/ 9 w 148"/>
                  <a:gd name="T1" fmla="*/ 248 h 248"/>
                  <a:gd name="T2" fmla="*/ 0 w 148"/>
                  <a:gd name="T3" fmla="*/ 244 h 248"/>
                  <a:gd name="T4" fmla="*/ 139 w 148"/>
                  <a:gd name="T5" fmla="*/ 0 h 248"/>
                  <a:gd name="T6" fmla="*/ 148 w 148"/>
                  <a:gd name="T7" fmla="*/ 7 h 248"/>
                  <a:gd name="T8" fmla="*/ 9 w 148"/>
                  <a:gd name="T9" fmla="*/ 24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48">
                    <a:moveTo>
                      <a:pt x="9" y="248"/>
                    </a:moveTo>
                    <a:lnTo>
                      <a:pt x="0" y="244"/>
                    </a:lnTo>
                    <a:lnTo>
                      <a:pt x="139" y="0"/>
                    </a:lnTo>
                    <a:lnTo>
                      <a:pt x="148" y="7"/>
                    </a:lnTo>
                    <a:lnTo>
                      <a:pt x="9" y="24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Freeform 114">
                <a:extLst>
                  <a:ext uri="{FF2B5EF4-FFF2-40B4-BE49-F238E27FC236}">
                    <a16:creationId xmlns:a16="http://schemas.microsoft.com/office/drawing/2014/main" id="{B9DFD368-AB09-C04F-8CA4-CB86D9E45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7" y="1105"/>
                <a:ext cx="255" cy="160"/>
              </a:xfrm>
              <a:custGeom>
                <a:avLst/>
                <a:gdLst>
                  <a:gd name="T0" fmla="*/ 250 w 255"/>
                  <a:gd name="T1" fmla="*/ 160 h 160"/>
                  <a:gd name="T2" fmla="*/ 0 w 255"/>
                  <a:gd name="T3" fmla="*/ 9 h 160"/>
                  <a:gd name="T4" fmla="*/ 5 w 255"/>
                  <a:gd name="T5" fmla="*/ 0 h 160"/>
                  <a:gd name="T6" fmla="*/ 255 w 255"/>
                  <a:gd name="T7" fmla="*/ 151 h 160"/>
                  <a:gd name="T8" fmla="*/ 250 w 255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160">
                    <a:moveTo>
                      <a:pt x="250" y="160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255" y="151"/>
                    </a:lnTo>
                    <a:lnTo>
                      <a:pt x="250" y="16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Freeform 115">
                <a:extLst>
                  <a:ext uri="{FF2B5EF4-FFF2-40B4-BE49-F238E27FC236}">
                    <a16:creationId xmlns:a16="http://schemas.microsoft.com/office/drawing/2014/main" id="{660A47FC-3B40-D04A-BD12-988B7404D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5" y="1263"/>
                <a:ext cx="165" cy="217"/>
              </a:xfrm>
              <a:custGeom>
                <a:avLst/>
                <a:gdLst>
                  <a:gd name="T0" fmla="*/ 156 w 165"/>
                  <a:gd name="T1" fmla="*/ 217 h 217"/>
                  <a:gd name="T2" fmla="*/ 0 w 165"/>
                  <a:gd name="T3" fmla="*/ 7 h 217"/>
                  <a:gd name="T4" fmla="*/ 9 w 165"/>
                  <a:gd name="T5" fmla="*/ 0 h 217"/>
                  <a:gd name="T6" fmla="*/ 165 w 165"/>
                  <a:gd name="T7" fmla="*/ 212 h 217"/>
                  <a:gd name="T8" fmla="*/ 156 w 165"/>
                  <a:gd name="T9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" h="217">
                    <a:moveTo>
                      <a:pt x="156" y="217"/>
                    </a:moveTo>
                    <a:lnTo>
                      <a:pt x="0" y="7"/>
                    </a:lnTo>
                    <a:lnTo>
                      <a:pt x="9" y="0"/>
                    </a:lnTo>
                    <a:lnTo>
                      <a:pt x="165" y="212"/>
                    </a:lnTo>
                    <a:lnTo>
                      <a:pt x="156" y="217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Freeform 116">
                <a:extLst>
                  <a:ext uri="{FF2B5EF4-FFF2-40B4-BE49-F238E27FC236}">
                    <a16:creationId xmlns:a16="http://schemas.microsoft.com/office/drawing/2014/main" id="{B73FF3D0-EABE-4C4B-876F-A14C184AA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0" y="1270"/>
                <a:ext cx="94" cy="321"/>
              </a:xfrm>
              <a:custGeom>
                <a:avLst/>
                <a:gdLst>
                  <a:gd name="T0" fmla="*/ 9 w 94"/>
                  <a:gd name="T1" fmla="*/ 321 h 321"/>
                  <a:gd name="T2" fmla="*/ 0 w 94"/>
                  <a:gd name="T3" fmla="*/ 319 h 321"/>
                  <a:gd name="T4" fmla="*/ 83 w 94"/>
                  <a:gd name="T5" fmla="*/ 0 h 321"/>
                  <a:gd name="T6" fmla="*/ 94 w 94"/>
                  <a:gd name="T7" fmla="*/ 2 h 321"/>
                  <a:gd name="T8" fmla="*/ 9 w 94"/>
                  <a:gd name="T9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321">
                    <a:moveTo>
                      <a:pt x="9" y="321"/>
                    </a:moveTo>
                    <a:lnTo>
                      <a:pt x="0" y="319"/>
                    </a:lnTo>
                    <a:lnTo>
                      <a:pt x="83" y="0"/>
                    </a:lnTo>
                    <a:lnTo>
                      <a:pt x="94" y="2"/>
                    </a:lnTo>
                    <a:lnTo>
                      <a:pt x="9" y="32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Freeform 117">
                <a:extLst>
                  <a:ext uri="{FF2B5EF4-FFF2-40B4-BE49-F238E27FC236}">
                    <a16:creationId xmlns:a16="http://schemas.microsoft.com/office/drawing/2014/main" id="{742FFF23-B6C5-7C44-8C92-CC08F720F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8" y="1357"/>
                <a:ext cx="158" cy="284"/>
              </a:xfrm>
              <a:custGeom>
                <a:avLst/>
                <a:gdLst>
                  <a:gd name="T0" fmla="*/ 149 w 158"/>
                  <a:gd name="T1" fmla="*/ 284 h 284"/>
                  <a:gd name="T2" fmla="*/ 0 w 158"/>
                  <a:gd name="T3" fmla="*/ 5 h 284"/>
                  <a:gd name="T4" fmla="*/ 9 w 158"/>
                  <a:gd name="T5" fmla="*/ 0 h 284"/>
                  <a:gd name="T6" fmla="*/ 158 w 158"/>
                  <a:gd name="T7" fmla="*/ 277 h 284"/>
                  <a:gd name="T8" fmla="*/ 149 w 158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284">
                    <a:moveTo>
                      <a:pt x="149" y="284"/>
                    </a:moveTo>
                    <a:lnTo>
                      <a:pt x="0" y="5"/>
                    </a:lnTo>
                    <a:lnTo>
                      <a:pt x="9" y="0"/>
                    </a:lnTo>
                    <a:lnTo>
                      <a:pt x="158" y="277"/>
                    </a:lnTo>
                    <a:lnTo>
                      <a:pt x="149" y="284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Freeform 118">
                <a:extLst>
                  <a:ext uri="{FF2B5EF4-FFF2-40B4-BE49-F238E27FC236}">
                    <a16:creationId xmlns:a16="http://schemas.microsoft.com/office/drawing/2014/main" id="{3790B863-1BDC-AC4D-A853-AA3D0BD0D0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7" y="1390"/>
                <a:ext cx="109" cy="246"/>
              </a:xfrm>
              <a:custGeom>
                <a:avLst/>
                <a:gdLst>
                  <a:gd name="T0" fmla="*/ 9 w 109"/>
                  <a:gd name="T1" fmla="*/ 246 h 246"/>
                  <a:gd name="T2" fmla="*/ 0 w 109"/>
                  <a:gd name="T3" fmla="*/ 241 h 246"/>
                  <a:gd name="T4" fmla="*/ 99 w 109"/>
                  <a:gd name="T5" fmla="*/ 0 h 246"/>
                  <a:gd name="T6" fmla="*/ 109 w 109"/>
                  <a:gd name="T7" fmla="*/ 5 h 246"/>
                  <a:gd name="T8" fmla="*/ 9 w 109"/>
                  <a:gd name="T9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246">
                    <a:moveTo>
                      <a:pt x="9" y="246"/>
                    </a:moveTo>
                    <a:lnTo>
                      <a:pt x="0" y="241"/>
                    </a:lnTo>
                    <a:lnTo>
                      <a:pt x="99" y="0"/>
                    </a:lnTo>
                    <a:lnTo>
                      <a:pt x="109" y="5"/>
                    </a:lnTo>
                    <a:lnTo>
                      <a:pt x="9" y="24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Freeform 119">
                <a:extLst>
                  <a:ext uri="{FF2B5EF4-FFF2-40B4-BE49-F238E27FC236}">
                    <a16:creationId xmlns:a16="http://schemas.microsoft.com/office/drawing/2014/main" id="{017006B5-7F69-D24B-98E2-AF3230B3F6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0" y="1634"/>
                <a:ext cx="142" cy="196"/>
              </a:xfrm>
              <a:custGeom>
                <a:avLst/>
                <a:gdLst>
                  <a:gd name="T0" fmla="*/ 9 w 142"/>
                  <a:gd name="T1" fmla="*/ 196 h 196"/>
                  <a:gd name="T2" fmla="*/ 0 w 142"/>
                  <a:gd name="T3" fmla="*/ 189 h 196"/>
                  <a:gd name="T4" fmla="*/ 132 w 142"/>
                  <a:gd name="T5" fmla="*/ 0 h 196"/>
                  <a:gd name="T6" fmla="*/ 142 w 142"/>
                  <a:gd name="T7" fmla="*/ 7 h 196"/>
                  <a:gd name="T8" fmla="*/ 9 w 142"/>
                  <a:gd name="T9" fmla="*/ 196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196">
                    <a:moveTo>
                      <a:pt x="9" y="196"/>
                    </a:moveTo>
                    <a:lnTo>
                      <a:pt x="0" y="189"/>
                    </a:lnTo>
                    <a:lnTo>
                      <a:pt x="132" y="0"/>
                    </a:lnTo>
                    <a:lnTo>
                      <a:pt x="142" y="7"/>
                    </a:lnTo>
                    <a:lnTo>
                      <a:pt x="9" y="19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Freeform 120">
                <a:extLst>
                  <a:ext uri="{FF2B5EF4-FFF2-40B4-BE49-F238E27FC236}">
                    <a16:creationId xmlns:a16="http://schemas.microsoft.com/office/drawing/2014/main" id="{CF829EAE-613D-1E4B-8BB3-6E7B72D6B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0" y="1837"/>
                <a:ext cx="175" cy="205"/>
              </a:xfrm>
              <a:custGeom>
                <a:avLst/>
                <a:gdLst>
                  <a:gd name="T0" fmla="*/ 165 w 175"/>
                  <a:gd name="T1" fmla="*/ 205 h 205"/>
                  <a:gd name="T2" fmla="*/ 0 w 175"/>
                  <a:gd name="T3" fmla="*/ 7 h 205"/>
                  <a:gd name="T4" fmla="*/ 7 w 175"/>
                  <a:gd name="T5" fmla="*/ 0 h 205"/>
                  <a:gd name="T6" fmla="*/ 175 w 175"/>
                  <a:gd name="T7" fmla="*/ 198 h 205"/>
                  <a:gd name="T8" fmla="*/ 165 w 175"/>
                  <a:gd name="T9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205">
                    <a:moveTo>
                      <a:pt x="165" y="205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175" y="198"/>
                    </a:lnTo>
                    <a:lnTo>
                      <a:pt x="165" y="20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Freeform 121">
                <a:extLst>
                  <a:ext uri="{FF2B5EF4-FFF2-40B4-BE49-F238E27FC236}">
                    <a16:creationId xmlns:a16="http://schemas.microsoft.com/office/drawing/2014/main" id="{197E6496-48F1-8244-8A63-03901564E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6" y="1523"/>
                <a:ext cx="241" cy="321"/>
              </a:xfrm>
              <a:custGeom>
                <a:avLst/>
                <a:gdLst>
                  <a:gd name="T0" fmla="*/ 234 w 241"/>
                  <a:gd name="T1" fmla="*/ 321 h 321"/>
                  <a:gd name="T2" fmla="*/ 0 w 241"/>
                  <a:gd name="T3" fmla="*/ 7 h 321"/>
                  <a:gd name="T4" fmla="*/ 9 w 241"/>
                  <a:gd name="T5" fmla="*/ 0 h 321"/>
                  <a:gd name="T6" fmla="*/ 241 w 241"/>
                  <a:gd name="T7" fmla="*/ 316 h 321"/>
                  <a:gd name="T8" fmla="*/ 234 w 241"/>
                  <a:gd name="T9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1" h="321">
                    <a:moveTo>
                      <a:pt x="234" y="321"/>
                    </a:moveTo>
                    <a:lnTo>
                      <a:pt x="0" y="7"/>
                    </a:lnTo>
                    <a:lnTo>
                      <a:pt x="9" y="0"/>
                    </a:lnTo>
                    <a:lnTo>
                      <a:pt x="241" y="316"/>
                    </a:lnTo>
                    <a:lnTo>
                      <a:pt x="234" y="32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Oval 122">
                <a:extLst>
                  <a:ext uri="{FF2B5EF4-FFF2-40B4-BE49-F238E27FC236}">
                    <a16:creationId xmlns:a16="http://schemas.microsoft.com/office/drawing/2014/main" id="{0727F5B4-58F7-E748-BE04-E6F6A0F75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6" y="1291"/>
                <a:ext cx="111" cy="111"/>
              </a:xfrm>
              <a:prstGeom prst="ellipse">
                <a:avLst/>
              </a:prstGeom>
              <a:gradFill>
                <a:gsLst>
                  <a:gs pos="0">
                    <a:srgbClr val="56C7CA"/>
                  </a:gs>
                  <a:gs pos="100000">
                    <a:srgbClr val="11817E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4" name="Oval 123">
                <a:extLst>
                  <a:ext uri="{FF2B5EF4-FFF2-40B4-BE49-F238E27FC236}">
                    <a16:creationId xmlns:a16="http://schemas.microsoft.com/office/drawing/2014/main" id="{3EE81493-4F24-CE48-94E2-BC478AA935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" y="1591"/>
                <a:ext cx="111" cy="114"/>
              </a:xfrm>
              <a:prstGeom prst="ellipse">
                <a:avLst/>
              </a:prstGeom>
              <a:gradFill>
                <a:gsLst>
                  <a:gs pos="100000">
                    <a:srgbClr val="EC880E"/>
                  </a:gs>
                  <a:gs pos="0">
                    <a:srgbClr val="FFC00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5" name="Oval 124">
                <a:extLst>
                  <a:ext uri="{FF2B5EF4-FFF2-40B4-BE49-F238E27FC236}">
                    <a16:creationId xmlns:a16="http://schemas.microsoft.com/office/drawing/2014/main" id="{B5E7D897-8BB8-FE42-A054-D78159B7B7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8" y="2137"/>
                <a:ext cx="111" cy="111"/>
              </a:xfrm>
              <a:prstGeom prst="ellipse">
                <a:avLst/>
              </a:prstGeom>
              <a:gradFill>
                <a:gsLst>
                  <a:gs pos="0">
                    <a:srgbClr val="56C7CA"/>
                  </a:gs>
                  <a:gs pos="100000">
                    <a:srgbClr val="11817E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6" name="Oval 125">
                <a:extLst>
                  <a:ext uri="{FF2B5EF4-FFF2-40B4-BE49-F238E27FC236}">
                    <a16:creationId xmlns:a16="http://schemas.microsoft.com/office/drawing/2014/main" id="{D9131201-8A02-9343-BED1-ECF6F626E1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8" y="1579"/>
                <a:ext cx="111" cy="111"/>
              </a:xfrm>
              <a:prstGeom prst="ellipse">
                <a:avLst/>
              </a:prstGeom>
              <a:gradFill>
                <a:gsLst>
                  <a:gs pos="100000">
                    <a:srgbClr val="0070C0"/>
                  </a:gs>
                  <a:gs pos="0">
                    <a:srgbClr val="00B0F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7" name="Oval 126">
                <a:extLst>
                  <a:ext uri="{FF2B5EF4-FFF2-40B4-BE49-F238E27FC236}">
                    <a16:creationId xmlns:a16="http://schemas.microsoft.com/office/drawing/2014/main" id="{07C6DEBD-1B39-AB41-8513-C44D9B5CC8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1" y="1761"/>
                <a:ext cx="144" cy="144"/>
              </a:xfrm>
              <a:prstGeom prst="ellipse">
                <a:avLst/>
              </a:prstGeom>
              <a:gradFill>
                <a:gsLst>
                  <a:gs pos="100000">
                    <a:srgbClr val="0070C0"/>
                  </a:gs>
                  <a:gs pos="0">
                    <a:srgbClr val="00B0F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8" name="Oval 127">
                <a:extLst>
                  <a:ext uri="{FF2B5EF4-FFF2-40B4-BE49-F238E27FC236}">
                    <a16:creationId xmlns:a16="http://schemas.microsoft.com/office/drawing/2014/main" id="{5C16F75B-8998-794E-941A-D785220FF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1" y="1421"/>
                <a:ext cx="114" cy="111"/>
              </a:xfrm>
              <a:prstGeom prst="ellipse">
                <a:avLst/>
              </a:prstGeom>
              <a:gradFill>
                <a:gsLst>
                  <a:gs pos="100000">
                    <a:srgbClr val="EC880E"/>
                  </a:gs>
                  <a:gs pos="0">
                    <a:srgbClr val="FFC00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09" name="Oval 128">
                <a:extLst>
                  <a:ext uri="{FF2B5EF4-FFF2-40B4-BE49-F238E27FC236}">
                    <a16:creationId xmlns:a16="http://schemas.microsoft.com/office/drawing/2014/main" id="{8521661B-69BF-1F44-BAF6-501E26D68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4" y="835"/>
                <a:ext cx="111" cy="111"/>
              </a:xfrm>
              <a:prstGeom prst="ellipse">
                <a:avLst/>
              </a:prstGeom>
              <a:gradFill>
                <a:gsLst>
                  <a:gs pos="0">
                    <a:srgbClr val="56C7CA"/>
                  </a:gs>
                  <a:gs pos="100000">
                    <a:srgbClr val="11817E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0" name="Oval 129">
                <a:extLst>
                  <a:ext uri="{FF2B5EF4-FFF2-40B4-BE49-F238E27FC236}">
                    <a16:creationId xmlns:a16="http://schemas.microsoft.com/office/drawing/2014/main" id="{016FF56B-6FD3-C940-A01D-836594A2D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1" y="1227"/>
                <a:ext cx="81" cy="81"/>
              </a:xfrm>
              <a:prstGeom prst="ellipse">
                <a:avLst/>
              </a:prstGeom>
              <a:gradFill>
                <a:gsLst>
                  <a:gs pos="100000">
                    <a:srgbClr val="0070C0"/>
                  </a:gs>
                  <a:gs pos="0">
                    <a:srgbClr val="00B0F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1" name="Oval 130">
                <a:extLst>
                  <a:ext uri="{FF2B5EF4-FFF2-40B4-BE49-F238E27FC236}">
                    <a16:creationId xmlns:a16="http://schemas.microsoft.com/office/drawing/2014/main" id="{FFD69F57-049A-7B47-B416-D56CEE0055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0" y="1249"/>
                <a:ext cx="80" cy="80"/>
              </a:xfrm>
              <a:prstGeom prst="ellipse">
                <a:avLst/>
              </a:prstGeom>
              <a:gradFill>
                <a:gsLst>
                  <a:gs pos="0">
                    <a:srgbClr val="F05F55"/>
                  </a:gs>
                  <a:gs pos="100000">
                    <a:srgbClr val="D7190F"/>
                  </a:gs>
                </a:gsLst>
                <a:lin ang="54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2" name="Oval 131">
                <a:extLst>
                  <a:ext uri="{FF2B5EF4-FFF2-40B4-BE49-F238E27FC236}">
                    <a16:creationId xmlns:a16="http://schemas.microsoft.com/office/drawing/2014/main" id="{A2DF1C05-C151-D443-8FD5-39B74E16B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1" y="1001"/>
                <a:ext cx="81" cy="80"/>
              </a:xfrm>
              <a:prstGeom prst="ellipse">
                <a:avLst/>
              </a:prstGeom>
              <a:gradFill>
                <a:gsLst>
                  <a:gs pos="0">
                    <a:srgbClr val="76B531"/>
                  </a:gs>
                  <a:gs pos="100000">
                    <a:srgbClr val="5B960C"/>
                  </a:gs>
                </a:gsLst>
                <a:lin ang="90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3" name="Oval 132">
                <a:extLst>
                  <a:ext uri="{FF2B5EF4-FFF2-40B4-BE49-F238E27FC236}">
                    <a16:creationId xmlns:a16="http://schemas.microsoft.com/office/drawing/2014/main" id="{464586C1-2B11-0A4D-9B99-D1314A913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2" y="1069"/>
                <a:ext cx="80" cy="80"/>
              </a:xfrm>
              <a:prstGeom prst="ellipse">
                <a:avLst/>
              </a:prstGeom>
              <a:gradFill>
                <a:gsLst>
                  <a:gs pos="100000">
                    <a:srgbClr val="0070C0"/>
                  </a:gs>
                  <a:gs pos="0">
                    <a:srgbClr val="00B0F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4" name="Oval 133">
                <a:extLst>
                  <a:ext uri="{FF2B5EF4-FFF2-40B4-BE49-F238E27FC236}">
                    <a16:creationId xmlns:a16="http://schemas.microsoft.com/office/drawing/2014/main" id="{74EE98CF-50EB-364B-A6F5-879377CB8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6" y="1109"/>
                <a:ext cx="80" cy="81"/>
              </a:xfrm>
              <a:prstGeom prst="ellipse">
                <a:avLst/>
              </a:prstGeom>
              <a:gradFill>
                <a:gsLst>
                  <a:gs pos="0">
                    <a:srgbClr val="56C7CA"/>
                  </a:gs>
                  <a:gs pos="100000">
                    <a:srgbClr val="11817E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5" name="Oval 134">
                <a:extLst>
                  <a:ext uri="{FF2B5EF4-FFF2-40B4-BE49-F238E27FC236}">
                    <a16:creationId xmlns:a16="http://schemas.microsoft.com/office/drawing/2014/main" id="{96C29D88-5983-A84F-9BDE-60FA0E33DA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0" y="1558"/>
                <a:ext cx="80" cy="80"/>
              </a:xfrm>
              <a:prstGeom prst="ellipse">
                <a:avLst/>
              </a:prstGeom>
              <a:gradFill>
                <a:gsLst>
                  <a:gs pos="100000">
                    <a:srgbClr val="0070C0"/>
                  </a:gs>
                  <a:gs pos="0">
                    <a:srgbClr val="00B0F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6" name="Oval 135">
                <a:extLst>
                  <a:ext uri="{FF2B5EF4-FFF2-40B4-BE49-F238E27FC236}">
                    <a16:creationId xmlns:a16="http://schemas.microsoft.com/office/drawing/2014/main" id="{FC397FF0-4734-9C4D-8224-91D618E66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4" y="1225"/>
                <a:ext cx="78" cy="78"/>
              </a:xfrm>
              <a:prstGeom prst="ellipse">
                <a:avLst/>
              </a:prstGeom>
              <a:gradFill>
                <a:gsLst>
                  <a:gs pos="100000">
                    <a:srgbClr val="0070C0"/>
                  </a:gs>
                  <a:gs pos="0">
                    <a:srgbClr val="00B0F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7" name="Oval 136">
                <a:extLst>
                  <a:ext uri="{FF2B5EF4-FFF2-40B4-BE49-F238E27FC236}">
                    <a16:creationId xmlns:a16="http://schemas.microsoft.com/office/drawing/2014/main" id="{3046EE71-0803-4F44-A63D-333DFECD21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1" y="1962"/>
                <a:ext cx="80" cy="80"/>
              </a:xfrm>
              <a:prstGeom prst="ellipse">
                <a:avLst/>
              </a:prstGeom>
              <a:gradFill>
                <a:gsLst>
                  <a:gs pos="0">
                    <a:srgbClr val="56C7CA"/>
                  </a:gs>
                  <a:gs pos="100000">
                    <a:srgbClr val="11817E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8" name="Oval 137">
                <a:extLst>
                  <a:ext uri="{FF2B5EF4-FFF2-40B4-BE49-F238E27FC236}">
                    <a16:creationId xmlns:a16="http://schemas.microsoft.com/office/drawing/2014/main" id="{CE479038-C016-6A4D-92E9-092938F19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6" y="1901"/>
                <a:ext cx="80" cy="80"/>
              </a:xfrm>
              <a:prstGeom prst="ellipse">
                <a:avLst/>
              </a:prstGeom>
              <a:gradFill>
                <a:gsLst>
                  <a:gs pos="100000">
                    <a:srgbClr val="0070C0"/>
                  </a:gs>
                  <a:gs pos="0">
                    <a:srgbClr val="00B0F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19" name="Oval 138">
                <a:extLst>
                  <a:ext uri="{FF2B5EF4-FFF2-40B4-BE49-F238E27FC236}">
                    <a16:creationId xmlns:a16="http://schemas.microsoft.com/office/drawing/2014/main" id="{C049B57E-487D-1A4E-97DF-1DDD10F961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1102"/>
                <a:ext cx="57" cy="59"/>
              </a:xfrm>
              <a:prstGeom prst="ellipse">
                <a:avLst/>
              </a:prstGeom>
              <a:gradFill>
                <a:gsLst>
                  <a:gs pos="100000">
                    <a:srgbClr val="0070C0"/>
                  </a:gs>
                  <a:gs pos="0">
                    <a:srgbClr val="00B0F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0" name="Oval 139">
                <a:extLst>
                  <a:ext uri="{FF2B5EF4-FFF2-40B4-BE49-F238E27FC236}">
                    <a16:creationId xmlns:a16="http://schemas.microsoft.com/office/drawing/2014/main" id="{406BBF53-B1AC-924C-A223-8AAF419591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2" y="1395"/>
                <a:ext cx="57" cy="59"/>
              </a:xfrm>
              <a:prstGeom prst="ellipse">
                <a:avLst/>
              </a:prstGeom>
              <a:gradFill>
                <a:gsLst>
                  <a:gs pos="0">
                    <a:srgbClr val="76B531"/>
                  </a:gs>
                  <a:gs pos="100000">
                    <a:srgbClr val="5B960C"/>
                  </a:gs>
                </a:gsLst>
                <a:lin ang="90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1" name="Oval 140">
                <a:extLst>
                  <a:ext uri="{FF2B5EF4-FFF2-40B4-BE49-F238E27FC236}">
                    <a16:creationId xmlns:a16="http://schemas.microsoft.com/office/drawing/2014/main" id="{2DEB5E84-8C53-214C-B445-F39A36CCB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" y="1357"/>
                <a:ext cx="57" cy="59"/>
              </a:xfrm>
              <a:prstGeom prst="ellipse">
                <a:avLst/>
              </a:prstGeom>
              <a:gradFill>
                <a:gsLst>
                  <a:gs pos="100000">
                    <a:srgbClr val="EC880E"/>
                  </a:gs>
                  <a:gs pos="0">
                    <a:srgbClr val="FFC00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2" name="Oval 141">
                <a:extLst>
                  <a:ext uri="{FF2B5EF4-FFF2-40B4-BE49-F238E27FC236}">
                    <a16:creationId xmlns:a16="http://schemas.microsoft.com/office/drawing/2014/main" id="{E9BB99D8-70A0-B641-9F01-7DFD993B5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5" y="1362"/>
                <a:ext cx="59" cy="57"/>
              </a:xfrm>
              <a:prstGeom prst="ellipse">
                <a:avLst/>
              </a:prstGeom>
              <a:gradFill>
                <a:gsLst>
                  <a:gs pos="0">
                    <a:srgbClr val="76B531"/>
                  </a:gs>
                  <a:gs pos="100000">
                    <a:srgbClr val="5B960C"/>
                  </a:gs>
                </a:gsLst>
                <a:lin ang="90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3" name="Oval 142">
                <a:extLst>
                  <a:ext uri="{FF2B5EF4-FFF2-40B4-BE49-F238E27FC236}">
                    <a16:creationId xmlns:a16="http://schemas.microsoft.com/office/drawing/2014/main" id="{93EE69B6-98A8-134A-AE08-00D9D5A2C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1610"/>
                <a:ext cx="57" cy="57"/>
              </a:xfrm>
              <a:prstGeom prst="ellipse">
                <a:avLst/>
              </a:prstGeom>
              <a:gradFill>
                <a:gsLst>
                  <a:gs pos="0">
                    <a:srgbClr val="F05F55"/>
                  </a:gs>
                  <a:gs pos="100000">
                    <a:srgbClr val="D7190F"/>
                  </a:gs>
                </a:gsLst>
                <a:lin ang="54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4" name="Oval 143">
                <a:extLst>
                  <a:ext uri="{FF2B5EF4-FFF2-40B4-BE49-F238E27FC236}">
                    <a16:creationId xmlns:a16="http://schemas.microsoft.com/office/drawing/2014/main" id="{4265CD47-3A52-1744-BF80-AFD2179243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3" y="790"/>
                <a:ext cx="57" cy="59"/>
              </a:xfrm>
              <a:prstGeom prst="ellipse">
                <a:avLst/>
              </a:prstGeom>
              <a:gradFill>
                <a:gsLst>
                  <a:gs pos="100000">
                    <a:srgbClr val="EC880E"/>
                  </a:gs>
                  <a:gs pos="0">
                    <a:srgbClr val="FFC00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5" name="Oval 144">
                <a:extLst>
                  <a:ext uri="{FF2B5EF4-FFF2-40B4-BE49-F238E27FC236}">
                    <a16:creationId xmlns:a16="http://schemas.microsoft.com/office/drawing/2014/main" id="{CD7A8297-653E-9443-91AE-0B89CCD8FB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8" y="923"/>
                <a:ext cx="57" cy="56"/>
              </a:xfrm>
              <a:prstGeom prst="ellipse">
                <a:avLst/>
              </a:prstGeom>
              <a:gradFill>
                <a:gsLst>
                  <a:gs pos="0">
                    <a:srgbClr val="76B531"/>
                  </a:gs>
                  <a:gs pos="100000">
                    <a:srgbClr val="5B960C"/>
                  </a:gs>
                </a:gsLst>
                <a:lin ang="90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6" name="Oval 145">
                <a:extLst>
                  <a:ext uri="{FF2B5EF4-FFF2-40B4-BE49-F238E27FC236}">
                    <a16:creationId xmlns:a16="http://schemas.microsoft.com/office/drawing/2014/main" id="{AD03AAC1-C1C7-BE4D-802B-07FFB29DA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4" y="1707"/>
                <a:ext cx="57" cy="59"/>
              </a:xfrm>
              <a:prstGeom prst="ellipse">
                <a:avLst/>
              </a:prstGeom>
              <a:gradFill>
                <a:gsLst>
                  <a:gs pos="0">
                    <a:srgbClr val="F05F55"/>
                  </a:gs>
                  <a:gs pos="100000">
                    <a:srgbClr val="D7190F"/>
                  </a:gs>
                </a:gsLst>
                <a:lin ang="54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7" name="Oval 146">
                <a:extLst>
                  <a:ext uri="{FF2B5EF4-FFF2-40B4-BE49-F238E27FC236}">
                    <a16:creationId xmlns:a16="http://schemas.microsoft.com/office/drawing/2014/main" id="{04B315B4-C22D-1C4F-87EB-63039846C7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9" y="2139"/>
                <a:ext cx="57" cy="59"/>
              </a:xfrm>
              <a:prstGeom prst="ellipse">
                <a:avLst/>
              </a:prstGeom>
              <a:gradFill>
                <a:gsLst>
                  <a:gs pos="0">
                    <a:srgbClr val="76B531"/>
                  </a:gs>
                  <a:gs pos="100000">
                    <a:srgbClr val="5B960C"/>
                  </a:gs>
                </a:gsLst>
                <a:lin ang="90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8" name="Oval 147">
                <a:extLst>
                  <a:ext uri="{FF2B5EF4-FFF2-40B4-BE49-F238E27FC236}">
                    <a16:creationId xmlns:a16="http://schemas.microsoft.com/office/drawing/2014/main" id="{E7A454C6-DDBB-AD42-A3AA-08EEB13F3F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4" y="2170"/>
                <a:ext cx="57" cy="59"/>
              </a:xfrm>
              <a:prstGeom prst="ellipse">
                <a:avLst/>
              </a:prstGeom>
              <a:gradFill>
                <a:gsLst>
                  <a:gs pos="0">
                    <a:srgbClr val="76B531"/>
                  </a:gs>
                  <a:gs pos="100000">
                    <a:srgbClr val="5B960C"/>
                  </a:gs>
                </a:gsLst>
                <a:lin ang="90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29" name="Oval 148">
                <a:extLst>
                  <a:ext uri="{FF2B5EF4-FFF2-40B4-BE49-F238E27FC236}">
                    <a16:creationId xmlns:a16="http://schemas.microsoft.com/office/drawing/2014/main" id="{5A942343-F49F-C241-9F87-0E9D97C4F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7" y="2172"/>
                <a:ext cx="56" cy="59"/>
              </a:xfrm>
              <a:prstGeom prst="ellipse">
                <a:avLst/>
              </a:prstGeom>
              <a:gradFill>
                <a:gsLst>
                  <a:gs pos="0">
                    <a:srgbClr val="F05F55"/>
                  </a:gs>
                  <a:gs pos="100000">
                    <a:srgbClr val="D7190F"/>
                  </a:gs>
                </a:gsLst>
                <a:lin ang="54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30" name="Oval 149">
                <a:extLst>
                  <a:ext uri="{FF2B5EF4-FFF2-40B4-BE49-F238E27FC236}">
                    <a16:creationId xmlns:a16="http://schemas.microsoft.com/office/drawing/2014/main" id="{A3EBA3C3-3F27-8041-86FF-E75322554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8" y="1735"/>
                <a:ext cx="81" cy="81"/>
              </a:xfrm>
              <a:prstGeom prst="ellipse">
                <a:avLst/>
              </a:prstGeom>
              <a:gradFill>
                <a:gsLst>
                  <a:gs pos="100000">
                    <a:srgbClr val="EC880E"/>
                  </a:gs>
                  <a:gs pos="0">
                    <a:srgbClr val="FFC00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31" name="Oval 150">
                <a:extLst>
                  <a:ext uri="{FF2B5EF4-FFF2-40B4-BE49-F238E27FC236}">
                    <a16:creationId xmlns:a16="http://schemas.microsoft.com/office/drawing/2014/main" id="{BA21FDA3-A46E-384A-9CE5-F81980758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" y="1809"/>
                <a:ext cx="81" cy="80"/>
              </a:xfrm>
              <a:prstGeom prst="ellipse">
                <a:avLst/>
              </a:prstGeom>
              <a:gradFill>
                <a:gsLst>
                  <a:gs pos="0">
                    <a:srgbClr val="76B531"/>
                  </a:gs>
                  <a:gs pos="100000">
                    <a:srgbClr val="5B960C"/>
                  </a:gs>
                </a:gsLst>
                <a:lin ang="90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32" name="Oval 151">
                <a:extLst>
                  <a:ext uri="{FF2B5EF4-FFF2-40B4-BE49-F238E27FC236}">
                    <a16:creationId xmlns:a16="http://schemas.microsoft.com/office/drawing/2014/main" id="{B953B1D0-A3CC-E743-96DF-872EA0A4A8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4" y="2009"/>
                <a:ext cx="80" cy="81"/>
              </a:xfrm>
              <a:prstGeom prst="ellipse">
                <a:avLst/>
              </a:prstGeom>
              <a:gradFill>
                <a:gsLst>
                  <a:gs pos="0">
                    <a:srgbClr val="76B531"/>
                  </a:gs>
                  <a:gs pos="100000">
                    <a:srgbClr val="5B960C"/>
                  </a:gs>
                </a:gsLst>
                <a:lin ang="90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33" name="Oval 152">
                <a:extLst>
                  <a:ext uri="{FF2B5EF4-FFF2-40B4-BE49-F238E27FC236}">
                    <a16:creationId xmlns:a16="http://schemas.microsoft.com/office/drawing/2014/main" id="{C71F7790-EF27-304F-8526-DB260FE62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4" y="1991"/>
                <a:ext cx="80" cy="80"/>
              </a:xfrm>
              <a:prstGeom prst="ellipse">
                <a:avLst/>
              </a:prstGeom>
              <a:gradFill>
                <a:gsLst>
                  <a:gs pos="100000">
                    <a:srgbClr val="0070C0"/>
                  </a:gs>
                  <a:gs pos="0">
                    <a:srgbClr val="00B0F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34" name="Oval 153">
                <a:extLst>
                  <a:ext uri="{FF2B5EF4-FFF2-40B4-BE49-F238E27FC236}">
                    <a16:creationId xmlns:a16="http://schemas.microsoft.com/office/drawing/2014/main" id="{B8ADCCF5-16EF-7B4B-B140-D92E69ABD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3" y="1483"/>
                <a:ext cx="80" cy="80"/>
              </a:xfrm>
              <a:prstGeom prst="ellipse">
                <a:avLst/>
              </a:prstGeom>
              <a:gradFill>
                <a:gsLst>
                  <a:gs pos="0">
                    <a:srgbClr val="56C7CA"/>
                  </a:gs>
                  <a:gs pos="100000">
                    <a:srgbClr val="11817E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35" name="Freeform 154">
                <a:extLst>
                  <a:ext uri="{FF2B5EF4-FFF2-40B4-BE49-F238E27FC236}">
                    <a16:creationId xmlns:a16="http://schemas.microsoft.com/office/drawing/2014/main" id="{D717A96C-5F9B-1245-BC93-6F9F90F6C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0" y="1787"/>
                <a:ext cx="87" cy="90"/>
              </a:xfrm>
              <a:custGeom>
                <a:avLst/>
                <a:gdLst>
                  <a:gd name="T0" fmla="*/ 18 w 37"/>
                  <a:gd name="T1" fmla="*/ 38 h 38"/>
                  <a:gd name="T2" fmla="*/ 14 w 37"/>
                  <a:gd name="T3" fmla="*/ 33 h 38"/>
                  <a:gd name="T4" fmla="*/ 14 w 37"/>
                  <a:gd name="T5" fmla="*/ 23 h 38"/>
                  <a:gd name="T6" fmla="*/ 4 w 37"/>
                  <a:gd name="T7" fmla="*/ 23 h 38"/>
                  <a:gd name="T8" fmla="*/ 0 w 37"/>
                  <a:gd name="T9" fmla="*/ 19 h 38"/>
                  <a:gd name="T10" fmla="*/ 4 w 37"/>
                  <a:gd name="T11" fmla="*/ 15 h 38"/>
                  <a:gd name="T12" fmla="*/ 14 w 37"/>
                  <a:gd name="T13" fmla="*/ 15 h 38"/>
                  <a:gd name="T14" fmla="*/ 14 w 37"/>
                  <a:gd name="T15" fmla="*/ 4 h 38"/>
                  <a:gd name="T16" fmla="*/ 18 w 37"/>
                  <a:gd name="T17" fmla="*/ 0 h 38"/>
                  <a:gd name="T18" fmla="*/ 23 w 37"/>
                  <a:gd name="T19" fmla="*/ 4 h 38"/>
                  <a:gd name="T20" fmla="*/ 23 w 37"/>
                  <a:gd name="T21" fmla="*/ 15 h 38"/>
                  <a:gd name="T22" fmla="*/ 33 w 37"/>
                  <a:gd name="T23" fmla="*/ 15 h 38"/>
                  <a:gd name="T24" fmla="*/ 37 w 37"/>
                  <a:gd name="T25" fmla="*/ 19 h 38"/>
                  <a:gd name="T26" fmla="*/ 33 w 37"/>
                  <a:gd name="T27" fmla="*/ 23 h 38"/>
                  <a:gd name="T28" fmla="*/ 23 w 37"/>
                  <a:gd name="T29" fmla="*/ 23 h 38"/>
                  <a:gd name="T30" fmla="*/ 23 w 37"/>
                  <a:gd name="T31" fmla="*/ 33 h 38"/>
                  <a:gd name="T32" fmla="*/ 18 w 37"/>
                  <a:gd name="T3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" h="38">
                    <a:moveTo>
                      <a:pt x="18" y="38"/>
                    </a:moveTo>
                    <a:cubicBezTo>
                      <a:pt x="16" y="38"/>
                      <a:pt x="14" y="36"/>
                      <a:pt x="14" y="3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2" y="23"/>
                      <a:pt x="0" y="21"/>
                      <a:pt x="0" y="19"/>
                    </a:cubicBezTo>
                    <a:cubicBezTo>
                      <a:pt x="0" y="17"/>
                      <a:pt x="2" y="15"/>
                      <a:pt x="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2"/>
                      <a:pt x="16" y="0"/>
                      <a:pt x="18" y="0"/>
                    </a:cubicBezTo>
                    <a:cubicBezTo>
                      <a:pt x="21" y="0"/>
                      <a:pt x="23" y="2"/>
                      <a:pt x="23" y="4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5" y="15"/>
                      <a:pt x="37" y="17"/>
                      <a:pt x="37" y="19"/>
                    </a:cubicBezTo>
                    <a:cubicBezTo>
                      <a:pt x="37" y="21"/>
                      <a:pt x="35" y="23"/>
                      <a:pt x="3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6"/>
                      <a:pt x="21" y="38"/>
                      <a:pt x="18" y="3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462" name="Chart 461">
            <a:extLst>
              <a:ext uri="{FF2B5EF4-FFF2-40B4-BE49-F238E27FC236}">
                <a16:creationId xmlns:a16="http://schemas.microsoft.com/office/drawing/2014/main" id="{64313C39-3F6A-4F2C-9D58-EFF1D6BC975D}"/>
              </a:ext>
            </a:extLst>
          </p:cNvPr>
          <p:cNvGraphicFramePr>
            <a:graphicFrameLocks/>
          </p:cNvGraphicFramePr>
          <p:nvPr/>
        </p:nvGraphicFramePr>
        <p:xfrm>
          <a:off x="3025506" y="1294131"/>
          <a:ext cx="8357900" cy="55654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2" name="Slide Number Placeholder 4">
            <a:extLst>
              <a:ext uri="{FF2B5EF4-FFF2-40B4-BE49-F238E27FC236}">
                <a16:creationId xmlns:a16="http://schemas.microsoft.com/office/drawing/2014/main" id="{761BEBD4-2FD3-944A-977B-83188257D499}"/>
              </a:ext>
            </a:extLst>
          </p:cNvPr>
          <p:cNvSpPr txBox="1">
            <a:spLocks/>
          </p:cNvSpPr>
          <p:nvPr/>
        </p:nvSpPr>
        <p:spPr>
          <a:xfrm>
            <a:off x="11330378" y="6413581"/>
            <a:ext cx="2742843" cy="36521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978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717820" y="1658898"/>
            <a:ext cx="7725943" cy="4805279"/>
            <a:chOff x="3626380" y="1169262"/>
            <a:chExt cx="8126942" cy="5392964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7CFCBB67-6FD3-324F-8ACA-34D56E8B88F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23456208"/>
                </p:ext>
              </p:extLst>
            </p:nvPr>
          </p:nvGraphicFramePr>
          <p:xfrm>
            <a:off x="3626380" y="1169262"/>
            <a:ext cx="8126942" cy="527360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6" name="Graphic 5" descr="Internet">
              <a:extLst>
                <a:ext uri="{FF2B5EF4-FFF2-40B4-BE49-F238E27FC236}">
                  <a16:creationId xmlns:a16="http://schemas.microsoft.com/office/drawing/2014/main" id="{DFBD08EC-1162-534A-8378-4E3F26474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813548" y="1196884"/>
              <a:ext cx="830219" cy="830219"/>
            </a:xfrm>
            <a:prstGeom prst="rect">
              <a:avLst/>
            </a:prstGeom>
          </p:spPr>
        </p:pic>
        <p:pic>
          <p:nvPicPr>
            <p:cNvPr id="8" name="Graphic 7" descr="Bar chart">
              <a:extLst>
                <a:ext uri="{FF2B5EF4-FFF2-40B4-BE49-F238E27FC236}">
                  <a16:creationId xmlns:a16="http://schemas.microsoft.com/office/drawing/2014/main" id="{A6DEB0F1-6F6D-7243-B5A4-FB7630CC5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797316" y="2365689"/>
              <a:ext cx="845211" cy="845211"/>
            </a:xfrm>
            <a:prstGeom prst="rect">
              <a:avLst/>
            </a:prstGeom>
          </p:spPr>
        </p:pic>
        <p:pic>
          <p:nvPicPr>
            <p:cNvPr id="10" name="Graphic 9" descr="Upward trend">
              <a:extLst>
                <a:ext uri="{FF2B5EF4-FFF2-40B4-BE49-F238E27FC236}">
                  <a16:creationId xmlns:a16="http://schemas.microsoft.com/office/drawing/2014/main" id="{A876E7A1-F68F-CF4F-9FD4-5B4D0E53E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813548" y="4575419"/>
              <a:ext cx="845211" cy="845211"/>
            </a:xfrm>
            <a:prstGeom prst="rect">
              <a:avLst/>
            </a:prstGeom>
          </p:spPr>
        </p:pic>
        <p:pic>
          <p:nvPicPr>
            <p:cNvPr id="12" name="Graphic 11" descr="Lightbulb">
              <a:extLst>
                <a:ext uri="{FF2B5EF4-FFF2-40B4-BE49-F238E27FC236}">
                  <a16:creationId xmlns:a16="http://schemas.microsoft.com/office/drawing/2014/main" id="{F10F1D3C-04F7-434F-AC1C-C2F76D654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797315" y="3470554"/>
              <a:ext cx="845211" cy="845211"/>
            </a:xfrm>
            <a:prstGeom prst="rect">
              <a:avLst/>
            </a:prstGeom>
          </p:spPr>
        </p:pic>
        <p:pic>
          <p:nvPicPr>
            <p:cNvPr id="14" name="Graphic 13" descr="Checklist">
              <a:extLst>
                <a:ext uri="{FF2B5EF4-FFF2-40B4-BE49-F238E27FC236}">
                  <a16:creationId xmlns:a16="http://schemas.microsoft.com/office/drawing/2014/main" id="{DB0770FF-CBE1-D742-A1C3-5E7F86613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806051" y="5717015"/>
              <a:ext cx="845211" cy="845211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04C3C1A-55E9-FC42-AE44-0B18F4704D46}"/>
              </a:ext>
            </a:extLst>
          </p:cNvPr>
          <p:cNvSpPr txBox="1"/>
          <p:nvPr/>
        </p:nvSpPr>
        <p:spPr>
          <a:xfrm>
            <a:off x="1260985" y="3210900"/>
            <a:ext cx="25736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Agenda</a:t>
            </a:r>
          </a:p>
        </p:txBody>
      </p:sp>
      <p:grpSp>
        <p:nvGrpSpPr>
          <p:cNvPr id="16" name="组合 35">
            <a:extLst>
              <a:ext uri="{FF2B5EF4-FFF2-40B4-BE49-F238E27FC236}">
                <a16:creationId xmlns:a16="http://schemas.microsoft.com/office/drawing/2014/main" id="{B8164D01-38F4-0F4D-A144-C7BADE1C5AD3}"/>
              </a:ext>
            </a:extLst>
          </p:cNvPr>
          <p:cNvGrpSpPr/>
          <p:nvPr/>
        </p:nvGrpSpPr>
        <p:grpSpPr>
          <a:xfrm>
            <a:off x="0" y="503464"/>
            <a:ext cx="759125" cy="693420"/>
            <a:chOff x="0" y="532828"/>
            <a:chExt cx="759125" cy="568897"/>
          </a:xfrm>
        </p:grpSpPr>
        <p:sp>
          <p:nvSpPr>
            <p:cNvPr id="17" name="矩形 36">
              <a:extLst>
                <a:ext uri="{FF2B5EF4-FFF2-40B4-BE49-F238E27FC236}">
                  <a16:creationId xmlns:a16="http://schemas.microsoft.com/office/drawing/2014/main" id="{DBE5DAF6-3453-9A44-A2DF-BC0CF2665F9D}"/>
                </a:ext>
              </a:extLst>
            </p:cNvPr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37">
              <a:extLst>
                <a:ext uri="{FF2B5EF4-FFF2-40B4-BE49-F238E27FC236}">
                  <a16:creationId xmlns:a16="http://schemas.microsoft.com/office/drawing/2014/main" id="{97BED77E-E756-2F4A-8F1B-9079352F6841}"/>
                </a:ext>
              </a:extLst>
            </p:cNvPr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38">
              <a:extLst>
                <a:ext uri="{FF2B5EF4-FFF2-40B4-BE49-F238E27FC236}">
                  <a16:creationId xmlns:a16="http://schemas.microsoft.com/office/drawing/2014/main" id="{BF2AF221-8789-FC4F-ABBA-765E624B2898}"/>
                </a:ext>
              </a:extLst>
            </p:cNvPr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39">
              <a:extLst>
                <a:ext uri="{FF2B5EF4-FFF2-40B4-BE49-F238E27FC236}">
                  <a16:creationId xmlns:a16="http://schemas.microsoft.com/office/drawing/2014/main" id="{B74A9A8B-6CFF-0D42-A97A-4D1A3926F8C8}"/>
                </a:ext>
              </a:extLst>
            </p:cNvPr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8">
            <a:extLst>
              <a:ext uri="{FF2B5EF4-FFF2-40B4-BE49-F238E27FC236}">
                <a16:creationId xmlns:a16="http://schemas.microsoft.com/office/drawing/2014/main" id="{4F3A2AE4-31A0-DD49-B9B1-0E1C0EC66302}"/>
              </a:ext>
            </a:extLst>
          </p:cNvPr>
          <p:cNvGrpSpPr/>
          <p:nvPr/>
        </p:nvGrpSpPr>
        <p:grpSpPr>
          <a:xfrm>
            <a:off x="-1" y="1178787"/>
            <a:ext cx="12190413" cy="45719"/>
            <a:chOff x="0" y="532828"/>
            <a:chExt cx="759125" cy="568897"/>
          </a:xfrm>
        </p:grpSpPr>
        <p:sp>
          <p:nvSpPr>
            <p:cNvPr id="22" name="矩形 29">
              <a:extLst>
                <a:ext uri="{FF2B5EF4-FFF2-40B4-BE49-F238E27FC236}">
                  <a16:creationId xmlns:a16="http://schemas.microsoft.com/office/drawing/2014/main" id="{00C70E10-22DA-844B-9F24-B35F9CD51D30}"/>
                </a:ext>
              </a:extLst>
            </p:cNvPr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33">
              <a:extLst>
                <a:ext uri="{FF2B5EF4-FFF2-40B4-BE49-F238E27FC236}">
                  <a16:creationId xmlns:a16="http://schemas.microsoft.com/office/drawing/2014/main" id="{B0DCD654-E13F-0741-81D1-ADFB64E684BA}"/>
                </a:ext>
              </a:extLst>
            </p:cNvPr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34">
              <a:extLst>
                <a:ext uri="{FF2B5EF4-FFF2-40B4-BE49-F238E27FC236}">
                  <a16:creationId xmlns:a16="http://schemas.microsoft.com/office/drawing/2014/main" id="{C07A5C4B-B75B-924A-9D3B-9BD0062BC92A}"/>
                </a:ext>
              </a:extLst>
            </p:cNvPr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35">
              <a:extLst>
                <a:ext uri="{FF2B5EF4-FFF2-40B4-BE49-F238E27FC236}">
                  <a16:creationId xmlns:a16="http://schemas.microsoft.com/office/drawing/2014/main" id="{33B014BD-1A46-264D-9ECE-9A0AD93B7D06}"/>
                </a:ext>
              </a:extLst>
            </p:cNvPr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EA52F-0070-474A-B63D-1F1052D67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C0FA374-D430-B14A-8D48-B988E89A8BB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70273" y="400579"/>
            <a:ext cx="1570135" cy="6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59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E41E5C-23EA-1445-B7D7-1BB7AD61B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6" y="3913500"/>
            <a:ext cx="12190413" cy="2946088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9" name="矩形 28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5" name="矩形 34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218694" y="3355699"/>
            <a:ext cx="309305" cy="2470359"/>
            <a:chOff x="2764974" y="3731709"/>
            <a:chExt cx="252505" cy="2129135"/>
          </a:xfrm>
        </p:grpSpPr>
        <p:sp>
          <p:nvSpPr>
            <p:cNvPr id="23" name="Freeform 170"/>
            <p:cNvSpPr>
              <a:spLocks noEditPoints="1"/>
            </p:cNvSpPr>
            <p:nvPr/>
          </p:nvSpPr>
          <p:spPr bwMode="auto">
            <a:xfrm>
              <a:off x="2764974" y="5567156"/>
              <a:ext cx="195263" cy="293688"/>
            </a:xfrm>
            <a:custGeom>
              <a:avLst/>
              <a:gdLst>
                <a:gd name="T0" fmla="*/ 80 w 160"/>
                <a:gd name="T1" fmla="*/ 0 h 240"/>
                <a:gd name="T2" fmla="*/ 0 w 160"/>
                <a:gd name="T3" fmla="*/ 80 h 240"/>
                <a:gd name="T4" fmla="*/ 11 w 160"/>
                <a:gd name="T5" fmla="*/ 120 h 240"/>
                <a:gd name="T6" fmla="*/ 80 w 160"/>
                <a:gd name="T7" fmla="*/ 240 h 240"/>
                <a:gd name="T8" fmla="*/ 150 w 160"/>
                <a:gd name="T9" fmla="*/ 120 h 240"/>
                <a:gd name="T10" fmla="*/ 160 w 160"/>
                <a:gd name="T11" fmla="*/ 80 h 240"/>
                <a:gd name="T12" fmla="*/ 80 w 160"/>
                <a:gd name="T13" fmla="*/ 0 h 240"/>
                <a:gd name="T14" fmla="*/ 80 w 160"/>
                <a:gd name="T15" fmla="*/ 100 h 240"/>
                <a:gd name="T16" fmla="*/ 60 w 160"/>
                <a:gd name="T17" fmla="*/ 80 h 240"/>
                <a:gd name="T18" fmla="*/ 80 w 160"/>
                <a:gd name="T19" fmla="*/ 60 h 240"/>
                <a:gd name="T20" fmla="*/ 100 w 160"/>
                <a:gd name="T21" fmla="*/ 80 h 240"/>
                <a:gd name="T22" fmla="*/ 80 w 160"/>
                <a:gd name="T23" fmla="*/ 10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240">
                  <a:moveTo>
                    <a:pt x="80" y="0"/>
                  </a:moveTo>
                  <a:cubicBezTo>
                    <a:pt x="36" y="0"/>
                    <a:pt x="0" y="35"/>
                    <a:pt x="0" y="80"/>
                  </a:cubicBezTo>
                  <a:cubicBezTo>
                    <a:pt x="0" y="94"/>
                    <a:pt x="4" y="108"/>
                    <a:pt x="11" y="120"/>
                  </a:cubicBezTo>
                  <a:cubicBezTo>
                    <a:pt x="80" y="240"/>
                    <a:pt x="80" y="240"/>
                    <a:pt x="80" y="240"/>
                  </a:cubicBezTo>
                  <a:cubicBezTo>
                    <a:pt x="150" y="120"/>
                    <a:pt x="150" y="120"/>
                    <a:pt x="150" y="120"/>
                  </a:cubicBezTo>
                  <a:cubicBezTo>
                    <a:pt x="157" y="108"/>
                    <a:pt x="160" y="94"/>
                    <a:pt x="160" y="80"/>
                  </a:cubicBezTo>
                  <a:cubicBezTo>
                    <a:pt x="160" y="35"/>
                    <a:pt x="125" y="0"/>
                    <a:pt x="80" y="0"/>
                  </a:cubicBezTo>
                  <a:close/>
                  <a:moveTo>
                    <a:pt x="80" y="100"/>
                  </a:moveTo>
                  <a:cubicBezTo>
                    <a:pt x="69" y="100"/>
                    <a:pt x="60" y="91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cubicBezTo>
                    <a:pt x="100" y="91"/>
                    <a:pt x="91" y="100"/>
                    <a:pt x="80" y="100"/>
                  </a:cubicBezTo>
                  <a:close/>
                </a:path>
              </a:pathLst>
            </a:custGeom>
            <a:solidFill>
              <a:srgbClr val="FF0000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4" name="组合 23"/>
            <p:cNvGrpSpPr/>
            <p:nvPr/>
          </p:nvGrpSpPr>
          <p:grpSpPr>
            <a:xfrm rot="16200000">
              <a:off x="2022315" y="4571994"/>
              <a:ext cx="1835449" cy="154879"/>
              <a:chOff x="3936149" y="2356971"/>
              <a:chExt cx="1236119" cy="113029"/>
            </a:xfrm>
            <a:solidFill>
              <a:srgbClr val="FF0000">
                <a:alpha val="70000"/>
              </a:srgbClr>
            </a:solidFill>
          </p:grpSpPr>
          <p:cxnSp>
            <p:nvCxnSpPr>
              <p:cNvPr id="25" name="直接连接符 24"/>
              <p:cNvCxnSpPr>
                <a:cxnSpLocks/>
                <a:stCxn id="23" idx="0"/>
                <a:endCxn id="39" idx="2"/>
              </p:cNvCxnSpPr>
              <p:nvPr/>
            </p:nvCxnSpPr>
            <p:spPr>
              <a:xfrm rot="5400000" flipV="1">
                <a:off x="4476809" y="1816311"/>
                <a:ext cx="71262" cy="1152581"/>
              </a:xfrm>
              <a:prstGeom prst="line">
                <a:avLst/>
              </a:prstGeom>
              <a:grpFill/>
              <a:ln>
                <a:solidFill>
                  <a:srgbClr val="FF0000">
                    <a:alpha val="7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椭圆 38"/>
              <p:cNvSpPr/>
              <p:nvPr/>
            </p:nvSpPr>
            <p:spPr>
              <a:xfrm>
                <a:off x="5088731" y="2386463"/>
                <a:ext cx="83537" cy="8353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0" name="组合 49"/>
          <p:cNvGrpSpPr/>
          <p:nvPr/>
        </p:nvGrpSpPr>
        <p:grpSpPr>
          <a:xfrm flipH="1">
            <a:off x="8587214" y="3502647"/>
            <a:ext cx="1674416" cy="2713977"/>
            <a:chOff x="7402602" y="2471689"/>
            <a:chExt cx="494077" cy="1209958"/>
          </a:xfrm>
        </p:grpSpPr>
        <p:sp>
          <p:nvSpPr>
            <p:cNvPr id="51" name="Freeform 170"/>
            <p:cNvSpPr>
              <a:spLocks noEditPoints="1"/>
            </p:cNvSpPr>
            <p:nvPr/>
          </p:nvSpPr>
          <p:spPr bwMode="auto">
            <a:xfrm>
              <a:off x="7402602" y="3408377"/>
              <a:ext cx="104929" cy="273270"/>
            </a:xfrm>
            <a:custGeom>
              <a:avLst/>
              <a:gdLst>
                <a:gd name="T0" fmla="*/ 80 w 160"/>
                <a:gd name="T1" fmla="*/ 0 h 240"/>
                <a:gd name="T2" fmla="*/ 0 w 160"/>
                <a:gd name="T3" fmla="*/ 80 h 240"/>
                <a:gd name="T4" fmla="*/ 11 w 160"/>
                <a:gd name="T5" fmla="*/ 120 h 240"/>
                <a:gd name="T6" fmla="*/ 80 w 160"/>
                <a:gd name="T7" fmla="*/ 240 h 240"/>
                <a:gd name="T8" fmla="*/ 150 w 160"/>
                <a:gd name="T9" fmla="*/ 120 h 240"/>
                <a:gd name="T10" fmla="*/ 160 w 160"/>
                <a:gd name="T11" fmla="*/ 80 h 240"/>
                <a:gd name="T12" fmla="*/ 80 w 160"/>
                <a:gd name="T13" fmla="*/ 0 h 240"/>
                <a:gd name="T14" fmla="*/ 80 w 160"/>
                <a:gd name="T15" fmla="*/ 100 h 240"/>
                <a:gd name="T16" fmla="*/ 60 w 160"/>
                <a:gd name="T17" fmla="*/ 80 h 240"/>
                <a:gd name="T18" fmla="*/ 80 w 160"/>
                <a:gd name="T19" fmla="*/ 60 h 240"/>
                <a:gd name="T20" fmla="*/ 100 w 160"/>
                <a:gd name="T21" fmla="*/ 80 h 240"/>
                <a:gd name="T22" fmla="*/ 80 w 160"/>
                <a:gd name="T23" fmla="*/ 10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240">
                  <a:moveTo>
                    <a:pt x="80" y="0"/>
                  </a:moveTo>
                  <a:cubicBezTo>
                    <a:pt x="36" y="0"/>
                    <a:pt x="0" y="35"/>
                    <a:pt x="0" y="80"/>
                  </a:cubicBezTo>
                  <a:cubicBezTo>
                    <a:pt x="0" y="94"/>
                    <a:pt x="4" y="108"/>
                    <a:pt x="11" y="120"/>
                  </a:cubicBezTo>
                  <a:cubicBezTo>
                    <a:pt x="80" y="240"/>
                    <a:pt x="80" y="240"/>
                    <a:pt x="80" y="240"/>
                  </a:cubicBezTo>
                  <a:cubicBezTo>
                    <a:pt x="150" y="120"/>
                    <a:pt x="150" y="120"/>
                    <a:pt x="150" y="120"/>
                  </a:cubicBezTo>
                  <a:cubicBezTo>
                    <a:pt x="157" y="108"/>
                    <a:pt x="160" y="94"/>
                    <a:pt x="160" y="80"/>
                  </a:cubicBezTo>
                  <a:cubicBezTo>
                    <a:pt x="160" y="35"/>
                    <a:pt x="125" y="0"/>
                    <a:pt x="80" y="0"/>
                  </a:cubicBezTo>
                  <a:close/>
                  <a:moveTo>
                    <a:pt x="80" y="100"/>
                  </a:moveTo>
                  <a:cubicBezTo>
                    <a:pt x="69" y="100"/>
                    <a:pt x="60" y="91"/>
                    <a:pt x="60" y="80"/>
                  </a:cubicBezTo>
                  <a:cubicBezTo>
                    <a:pt x="60" y="69"/>
                    <a:pt x="69" y="60"/>
                    <a:pt x="80" y="60"/>
                  </a:cubicBezTo>
                  <a:cubicBezTo>
                    <a:pt x="91" y="60"/>
                    <a:pt x="100" y="69"/>
                    <a:pt x="100" y="80"/>
                  </a:cubicBezTo>
                  <a:cubicBezTo>
                    <a:pt x="100" y="91"/>
                    <a:pt x="91" y="100"/>
                    <a:pt x="80" y="100"/>
                  </a:cubicBezTo>
                  <a:close/>
                </a:path>
              </a:pathLst>
            </a:custGeom>
            <a:solidFill>
              <a:srgbClr val="24A9D4">
                <a:alpha val="7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52" name="组合 51"/>
            <p:cNvGrpSpPr/>
            <p:nvPr/>
          </p:nvGrpSpPr>
          <p:grpSpPr>
            <a:xfrm rot="9170224" flipV="1">
              <a:off x="7441001" y="2471689"/>
              <a:ext cx="455678" cy="874300"/>
              <a:chOff x="5115374" y="2295476"/>
              <a:chExt cx="195602" cy="611475"/>
            </a:xfrm>
          </p:grpSpPr>
          <p:cxnSp>
            <p:nvCxnSpPr>
              <p:cNvPr id="53" name="直接连接符 52"/>
              <p:cNvCxnSpPr>
                <a:cxnSpLocks/>
                <a:stCxn id="51" idx="0"/>
                <a:endCxn id="54" idx="5"/>
              </p:cNvCxnSpPr>
              <p:nvPr/>
            </p:nvCxnSpPr>
            <p:spPr>
              <a:xfrm rot="9170224">
                <a:off x="5193801" y="2295476"/>
                <a:ext cx="117175" cy="611475"/>
              </a:xfrm>
              <a:prstGeom prst="line">
                <a:avLst/>
              </a:prstGeom>
              <a:ln>
                <a:solidFill>
                  <a:srgbClr val="24A9D4">
                    <a:alpha val="7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椭圆 53"/>
              <p:cNvSpPr/>
              <p:nvPr/>
            </p:nvSpPr>
            <p:spPr>
              <a:xfrm>
                <a:off x="5115374" y="2329614"/>
                <a:ext cx="33026" cy="76648"/>
              </a:xfrm>
              <a:prstGeom prst="ellipse">
                <a:avLst/>
              </a:prstGeom>
              <a:solidFill>
                <a:srgbClr val="24A9D4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87" name="圆角矩形 86"/>
          <p:cNvSpPr/>
          <p:nvPr/>
        </p:nvSpPr>
        <p:spPr bwMode="auto">
          <a:xfrm>
            <a:off x="7027334" y="1104812"/>
            <a:ext cx="5129214" cy="2362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8" name="圆角矩形 87"/>
          <p:cNvSpPr/>
          <p:nvPr/>
        </p:nvSpPr>
        <p:spPr bwMode="auto">
          <a:xfrm>
            <a:off x="395024" y="1671973"/>
            <a:ext cx="3572952" cy="1620705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57A357-0862-6B48-B63E-7FB38CE81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422" y="1247015"/>
            <a:ext cx="4947873" cy="21240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219B3B-AA65-9849-8415-3D8FAA5D4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316" y="1743465"/>
            <a:ext cx="3402184" cy="1443854"/>
          </a:xfrm>
          <a:prstGeom prst="rect">
            <a:avLst/>
          </a:prstGeom>
        </p:spPr>
      </p:pic>
      <p:sp>
        <p:nvSpPr>
          <p:cNvPr id="73" name="文本框 5">
            <a:extLst>
              <a:ext uri="{FF2B5EF4-FFF2-40B4-BE49-F238E27FC236}">
                <a16:creationId xmlns:a16="http://schemas.microsoft.com/office/drawing/2014/main" id="{1095FD96-C8C4-DD43-8783-4F345D4E4A18}"/>
              </a:ext>
            </a:extLst>
          </p:cNvPr>
          <p:cNvSpPr txBox="1"/>
          <p:nvPr/>
        </p:nvSpPr>
        <p:spPr>
          <a:xfrm>
            <a:off x="824493" y="206574"/>
            <a:ext cx="4502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3600" dirty="0"/>
              <a:t>Predicting Variables</a:t>
            </a:r>
            <a:endParaRPr lang="zh-CN" altLang="zh-CN" sz="36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8F1E3B-9AAF-5247-BEDB-022EAF149B65}"/>
              </a:ext>
            </a:extLst>
          </p:cNvPr>
          <p:cNvSpPr txBox="1"/>
          <p:nvPr/>
        </p:nvSpPr>
        <p:spPr>
          <a:xfrm>
            <a:off x="5297359" y="595118"/>
            <a:ext cx="3462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400" dirty="0"/>
              <a:t>Correlation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799DB276-106F-3B48-9ADC-FFFC74E1F021}"/>
              </a:ext>
            </a:extLst>
          </p:cNvPr>
          <p:cNvSpPr txBox="1">
            <a:spLocks/>
          </p:cNvSpPr>
          <p:nvPr/>
        </p:nvSpPr>
        <p:spPr>
          <a:xfrm>
            <a:off x="11330378" y="6413581"/>
            <a:ext cx="2742843" cy="36521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703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5090644" y="2818861"/>
            <a:ext cx="5140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3500" dirty="0"/>
              <a:t>Modeling Analysis</a:t>
            </a:r>
            <a:endParaRPr lang="zh-CN" altLang="en-US" sz="3500" dirty="0"/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12D62019-FDA1-BB4E-8246-D26B7253FCCC}"/>
              </a:ext>
            </a:extLst>
          </p:cNvPr>
          <p:cNvSpPr txBox="1">
            <a:spLocks/>
          </p:cNvSpPr>
          <p:nvPr/>
        </p:nvSpPr>
        <p:spPr>
          <a:xfrm>
            <a:off x="11330378" y="6413581"/>
            <a:ext cx="2742843" cy="36521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4B781E3-B52E-964B-BCD0-344EECCB4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0273" y="400579"/>
            <a:ext cx="1570135" cy="6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9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4AD5D3-5AEE-7940-BEC9-53EFE884C25C}"/>
              </a:ext>
            </a:extLst>
          </p:cNvPr>
          <p:cNvGrpSpPr/>
          <p:nvPr/>
        </p:nvGrpSpPr>
        <p:grpSpPr>
          <a:xfrm>
            <a:off x="-1" y="211768"/>
            <a:ext cx="12190413" cy="733559"/>
            <a:chOff x="-1" y="231838"/>
            <a:chExt cx="12190413" cy="733559"/>
          </a:xfrm>
        </p:grpSpPr>
        <p:grpSp>
          <p:nvGrpSpPr>
            <p:cNvPr id="5" name="组合 22">
              <a:extLst>
                <a:ext uri="{FF2B5EF4-FFF2-40B4-BE49-F238E27FC236}">
                  <a16:creationId xmlns:a16="http://schemas.microsoft.com/office/drawing/2014/main" id="{3BA2C0C3-C811-934C-BDC7-305F898639D6}"/>
                </a:ext>
              </a:extLst>
            </p:cNvPr>
            <p:cNvGrpSpPr/>
            <p:nvPr/>
          </p:nvGrpSpPr>
          <p:grpSpPr>
            <a:xfrm>
              <a:off x="0" y="231838"/>
              <a:ext cx="759125" cy="693420"/>
              <a:chOff x="0" y="532828"/>
              <a:chExt cx="759125" cy="568897"/>
            </a:xfrm>
          </p:grpSpPr>
          <p:sp>
            <p:nvSpPr>
              <p:cNvPr id="11" name="矩形 23">
                <a:extLst>
                  <a:ext uri="{FF2B5EF4-FFF2-40B4-BE49-F238E27FC236}">
                    <a16:creationId xmlns:a16="http://schemas.microsoft.com/office/drawing/2014/main" id="{D937C9B1-5D74-4146-AE25-26CEF1E489C9}"/>
                  </a:ext>
                </a:extLst>
              </p:cNvPr>
              <p:cNvSpPr/>
              <p:nvPr/>
            </p:nvSpPr>
            <p:spPr>
              <a:xfrm>
                <a:off x="0" y="532828"/>
                <a:ext cx="238791" cy="568897"/>
              </a:xfrm>
              <a:prstGeom prst="rect">
                <a:avLst/>
              </a:prstGeom>
              <a:solidFill>
                <a:srgbClr val="66BF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24">
                <a:extLst>
                  <a:ext uri="{FF2B5EF4-FFF2-40B4-BE49-F238E27FC236}">
                    <a16:creationId xmlns:a16="http://schemas.microsoft.com/office/drawing/2014/main" id="{A8635400-F98A-B745-8EBE-8D569DF25595}"/>
                  </a:ext>
                </a:extLst>
              </p:cNvPr>
              <p:cNvSpPr/>
              <p:nvPr/>
            </p:nvSpPr>
            <p:spPr>
              <a:xfrm>
                <a:off x="341410" y="532828"/>
                <a:ext cx="107228" cy="568897"/>
              </a:xfrm>
              <a:prstGeom prst="rect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25">
                <a:extLst>
                  <a:ext uri="{FF2B5EF4-FFF2-40B4-BE49-F238E27FC236}">
                    <a16:creationId xmlns:a16="http://schemas.microsoft.com/office/drawing/2014/main" id="{44804FC5-8775-BB47-987D-3A0670D1060D}"/>
                  </a:ext>
                </a:extLst>
              </p:cNvPr>
              <p:cNvSpPr/>
              <p:nvPr/>
            </p:nvSpPr>
            <p:spPr>
              <a:xfrm>
                <a:off x="551257" y="532828"/>
                <a:ext cx="67464" cy="568897"/>
              </a:xfrm>
              <a:prstGeom prst="rect">
                <a:avLst/>
              </a:prstGeom>
              <a:solidFill>
                <a:srgbClr val="FBC7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26">
                <a:extLst>
                  <a:ext uri="{FF2B5EF4-FFF2-40B4-BE49-F238E27FC236}">
                    <a16:creationId xmlns:a16="http://schemas.microsoft.com/office/drawing/2014/main" id="{17B964CB-CB1F-9C41-A537-D355D7E4C23C}"/>
                  </a:ext>
                </a:extLst>
              </p:cNvPr>
              <p:cNvSpPr/>
              <p:nvPr/>
            </p:nvSpPr>
            <p:spPr>
              <a:xfrm>
                <a:off x="721341" y="532828"/>
                <a:ext cx="37784" cy="568897"/>
              </a:xfrm>
              <a:prstGeom prst="rect">
                <a:avLst/>
              </a:prstGeom>
              <a:solidFill>
                <a:srgbClr val="FC6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28">
              <a:extLst>
                <a:ext uri="{FF2B5EF4-FFF2-40B4-BE49-F238E27FC236}">
                  <a16:creationId xmlns:a16="http://schemas.microsoft.com/office/drawing/2014/main" id="{CE944224-E55B-1B4E-9D12-016D2D735D66}"/>
                </a:ext>
              </a:extLst>
            </p:cNvPr>
            <p:cNvGrpSpPr/>
            <p:nvPr/>
          </p:nvGrpSpPr>
          <p:grpSpPr>
            <a:xfrm>
              <a:off x="-1" y="919678"/>
              <a:ext cx="12190413" cy="45719"/>
              <a:chOff x="0" y="532828"/>
              <a:chExt cx="759125" cy="568897"/>
            </a:xfrm>
          </p:grpSpPr>
          <p:sp>
            <p:nvSpPr>
              <p:cNvPr id="7" name="矩形 29">
                <a:extLst>
                  <a:ext uri="{FF2B5EF4-FFF2-40B4-BE49-F238E27FC236}">
                    <a16:creationId xmlns:a16="http://schemas.microsoft.com/office/drawing/2014/main" id="{97125D6E-FCE5-8E48-87DC-AFAA6E6A2D39}"/>
                  </a:ext>
                </a:extLst>
              </p:cNvPr>
              <p:cNvSpPr/>
              <p:nvPr/>
            </p:nvSpPr>
            <p:spPr>
              <a:xfrm>
                <a:off x="0" y="532828"/>
                <a:ext cx="238791" cy="568897"/>
              </a:xfrm>
              <a:prstGeom prst="rect">
                <a:avLst/>
              </a:prstGeom>
              <a:solidFill>
                <a:srgbClr val="66BF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33">
                <a:extLst>
                  <a:ext uri="{FF2B5EF4-FFF2-40B4-BE49-F238E27FC236}">
                    <a16:creationId xmlns:a16="http://schemas.microsoft.com/office/drawing/2014/main" id="{D2390004-CF57-3646-8A29-FC20D5A158A8}"/>
                  </a:ext>
                </a:extLst>
              </p:cNvPr>
              <p:cNvSpPr/>
              <p:nvPr/>
            </p:nvSpPr>
            <p:spPr>
              <a:xfrm>
                <a:off x="238791" y="532828"/>
                <a:ext cx="209847" cy="568897"/>
              </a:xfrm>
              <a:prstGeom prst="rect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34">
                <a:extLst>
                  <a:ext uri="{FF2B5EF4-FFF2-40B4-BE49-F238E27FC236}">
                    <a16:creationId xmlns:a16="http://schemas.microsoft.com/office/drawing/2014/main" id="{93DAD49A-DF8C-C040-8F07-4BB402757546}"/>
                  </a:ext>
                </a:extLst>
              </p:cNvPr>
              <p:cNvSpPr/>
              <p:nvPr/>
            </p:nvSpPr>
            <p:spPr>
              <a:xfrm>
                <a:off x="448638" y="532828"/>
                <a:ext cx="170083" cy="568897"/>
              </a:xfrm>
              <a:prstGeom prst="rect">
                <a:avLst/>
              </a:prstGeom>
              <a:solidFill>
                <a:srgbClr val="FBC7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35">
                <a:extLst>
                  <a:ext uri="{FF2B5EF4-FFF2-40B4-BE49-F238E27FC236}">
                    <a16:creationId xmlns:a16="http://schemas.microsoft.com/office/drawing/2014/main" id="{945C6C46-C87A-1B4C-A75B-F40BC39670DB}"/>
                  </a:ext>
                </a:extLst>
              </p:cNvPr>
              <p:cNvSpPr/>
              <p:nvPr/>
            </p:nvSpPr>
            <p:spPr>
              <a:xfrm>
                <a:off x="616871" y="532828"/>
                <a:ext cx="142254" cy="568897"/>
              </a:xfrm>
              <a:prstGeom prst="rect">
                <a:avLst/>
              </a:prstGeom>
              <a:solidFill>
                <a:srgbClr val="FC6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4375C61-A5B4-FF4C-8C3E-AFE2A6AFB24A}"/>
              </a:ext>
            </a:extLst>
          </p:cNvPr>
          <p:cNvSpPr txBox="1"/>
          <p:nvPr/>
        </p:nvSpPr>
        <p:spPr>
          <a:xfrm>
            <a:off x="238791" y="3160368"/>
            <a:ext cx="2842896" cy="2962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 square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0.9399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P-Value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&lt;0.0001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Significant Variables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Department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Job Level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Job Role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Total working years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53A7B735-D9D0-F648-A753-6BB24FD20744}"/>
              </a:ext>
            </a:extLst>
          </p:cNvPr>
          <p:cNvSpPr txBox="1">
            <a:spLocks/>
          </p:cNvSpPr>
          <p:nvPr/>
        </p:nvSpPr>
        <p:spPr>
          <a:xfrm>
            <a:off x="11330378" y="6413581"/>
            <a:ext cx="2742843" cy="36521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69EB4A-F82B-3B45-BD02-DEAECADF4B9F}"/>
              </a:ext>
            </a:extLst>
          </p:cNvPr>
          <p:cNvSpPr txBox="1"/>
          <p:nvPr/>
        </p:nvSpPr>
        <p:spPr>
          <a:xfrm>
            <a:off x="795645" y="224605"/>
            <a:ext cx="4126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Modeling Analysis</a:t>
            </a:r>
            <a:endParaRPr lang="zh-CN" altLang="en-US" sz="350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71147" y="1106555"/>
            <a:ext cx="3462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2000" b="1" dirty="0"/>
              <a:t>Linear Analysis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3081687" y="1655838"/>
            <a:ext cx="9108725" cy="5122952"/>
            <a:chOff x="3081687" y="1655838"/>
            <a:chExt cx="9108725" cy="512295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716B471-8283-6446-AE99-C10C6F283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35916" y="1655838"/>
              <a:ext cx="9054496" cy="5052352"/>
            </a:xfrm>
            <a:prstGeom prst="rect">
              <a:avLst/>
            </a:prstGeom>
          </p:spPr>
        </p:pic>
        <p:grpSp>
          <p:nvGrpSpPr>
            <p:cNvPr id="30" name="Group 29"/>
            <p:cNvGrpSpPr/>
            <p:nvPr/>
          </p:nvGrpSpPr>
          <p:grpSpPr>
            <a:xfrm>
              <a:off x="3081687" y="1976284"/>
              <a:ext cx="7109449" cy="4802506"/>
              <a:chOff x="3081687" y="1976284"/>
              <a:chExt cx="7109449" cy="4802506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8385044" y="1976284"/>
                <a:ext cx="670466" cy="825910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9129253" y="3929281"/>
                <a:ext cx="1061883" cy="2849509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081687" y="3929281"/>
                <a:ext cx="1840585" cy="2849509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4375C61-A5B4-FF4C-8C3E-AFE2A6AFB24A}"/>
              </a:ext>
            </a:extLst>
          </p:cNvPr>
          <p:cNvSpPr txBox="1"/>
          <p:nvPr/>
        </p:nvSpPr>
        <p:spPr>
          <a:xfrm>
            <a:off x="3081687" y="1063784"/>
            <a:ext cx="40837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Only keep the significant variables</a:t>
            </a:r>
          </a:p>
        </p:txBody>
      </p:sp>
    </p:spTree>
    <p:extLst>
      <p:ext uri="{BB962C8B-B14F-4D97-AF65-F5344CB8AC3E}">
        <p14:creationId xmlns:p14="http://schemas.microsoft.com/office/powerpoint/2010/main" val="3341966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FDC5095-B951-6E47-B950-6431C00C5E3C}"/>
              </a:ext>
            </a:extLst>
          </p:cNvPr>
          <p:cNvGrpSpPr/>
          <p:nvPr/>
        </p:nvGrpSpPr>
        <p:grpSpPr>
          <a:xfrm>
            <a:off x="0" y="215934"/>
            <a:ext cx="12190413" cy="733559"/>
            <a:chOff x="-1" y="231838"/>
            <a:chExt cx="12190413" cy="733559"/>
          </a:xfrm>
        </p:grpSpPr>
        <p:grpSp>
          <p:nvGrpSpPr>
            <p:cNvPr id="6" name="组合 22">
              <a:extLst>
                <a:ext uri="{FF2B5EF4-FFF2-40B4-BE49-F238E27FC236}">
                  <a16:creationId xmlns:a16="http://schemas.microsoft.com/office/drawing/2014/main" id="{8339F5C5-608F-EE4E-8852-D5902814393A}"/>
                </a:ext>
              </a:extLst>
            </p:cNvPr>
            <p:cNvGrpSpPr/>
            <p:nvPr/>
          </p:nvGrpSpPr>
          <p:grpSpPr>
            <a:xfrm>
              <a:off x="0" y="231838"/>
              <a:ext cx="759125" cy="693420"/>
              <a:chOff x="0" y="532828"/>
              <a:chExt cx="759125" cy="568897"/>
            </a:xfrm>
          </p:grpSpPr>
          <p:sp>
            <p:nvSpPr>
              <p:cNvPr id="12" name="矩形 23">
                <a:extLst>
                  <a:ext uri="{FF2B5EF4-FFF2-40B4-BE49-F238E27FC236}">
                    <a16:creationId xmlns:a16="http://schemas.microsoft.com/office/drawing/2014/main" id="{A9ED2BAC-0D2D-D749-A1F6-68D225469A9B}"/>
                  </a:ext>
                </a:extLst>
              </p:cNvPr>
              <p:cNvSpPr/>
              <p:nvPr/>
            </p:nvSpPr>
            <p:spPr>
              <a:xfrm>
                <a:off x="0" y="532828"/>
                <a:ext cx="238791" cy="568897"/>
              </a:xfrm>
              <a:prstGeom prst="rect">
                <a:avLst/>
              </a:prstGeom>
              <a:solidFill>
                <a:srgbClr val="66BF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24">
                <a:extLst>
                  <a:ext uri="{FF2B5EF4-FFF2-40B4-BE49-F238E27FC236}">
                    <a16:creationId xmlns:a16="http://schemas.microsoft.com/office/drawing/2014/main" id="{BDB5C4CC-FEF5-2E42-A91F-BE727670B6D2}"/>
                  </a:ext>
                </a:extLst>
              </p:cNvPr>
              <p:cNvSpPr/>
              <p:nvPr/>
            </p:nvSpPr>
            <p:spPr>
              <a:xfrm>
                <a:off x="341410" y="532828"/>
                <a:ext cx="107228" cy="568897"/>
              </a:xfrm>
              <a:prstGeom prst="rect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25">
                <a:extLst>
                  <a:ext uri="{FF2B5EF4-FFF2-40B4-BE49-F238E27FC236}">
                    <a16:creationId xmlns:a16="http://schemas.microsoft.com/office/drawing/2014/main" id="{E08092DF-D26F-014D-84F1-E13E1A2DBB1E}"/>
                  </a:ext>
                </a:extLst>
              </p:cNvPr>
              <p:cNvSpPr/>
              <p:nvPr/>
            </p:nvSpPr>
            <p:spPr>
              <a:xfrm>
                <a:off x="551257" y="532828"/>
                <a:ext cx="67464" cy="568897"/>
              </a:xfrm>
              <a:prstGeom prst="rect">
                <a:avLst/>
              </a:prstGeom>
              <a:solidFill>
                <a:srgbClr val="FBC7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26">
                <a:extLst>
                  <a:ext uri="{FF2B5EF4-FFF2-40B4-BE49-F238E27FC236}">
                    <a16:creationId xmlns:a16="http://schemas.microsoft.com/office/drawing/2014/main" id="{36A1A45D-565A-F043-B587-E4A825D93833}"/>
                  </a:ext>
                </a:extLst>
              </p:cNvPr>
              <p:cNvSpPr/>
              <p:nvPr/>
            </p:nvSpPr>
            <p:spPr>
              <a:xfrm>
                <a:off x="721341" y="532828"/>
                <a:ext cx="37784" cy="568897"/>
              </a:xfrm>
              <a:prstGeom prst="rect">
                <a:avLst/>
              </a:prstGeom>
              <a:solidFill>
                <a:srgbClr val="FC6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28">
              <a:extLst>
                <a:ext uri="{FF2B5EF4-FFF2-40B4-BE49-F238E27FC236}">
                  <a16:creationId xmlns:a16="http://schemas.microsoft.com/office/drawing/2014/main" id="{E8B20658-5319-0640-9102-15281CABE6B5}"/>
                </a:ext>
              </a:extLst>
            </p:cNvPr>
            <p:cNvGrpSpPr/>
            <p:nvPr/>
          </p:nvGrpSpPr>
          <p:grpSpPr>
            <a:xfrm>
              <a:off x="-1" y="919678"/>
              <a:ext cx="12190413" cy="45719"/>
              <a:chOff x="0" y="532828"/>
              <a:chExt cx="759125" cy="568897"/>
            </a:xfrm>
          </p:grpSpPr>
          <p:sp>
            <p:nvSpPr>
              <p:cNvPr id="8" name="矩形 29">
                <a:extLst>
                  <a:ext uri="{FF2B5EF4-FFF2-40B4-BE49-F238E27FC236}">
                    <a16:creationId xmlns:a16="http://schemas.microsoft.com/office/drawing/2014/main" id="{BD7928B8-4C87-2F45-8166-A093253DB41A}"/>
                  </a:ext>
                </a:extLst>
              </p:cNvPr>
              <p:cNvSpPr/>
              <p:nvPr/>
            </p:nvSpPr>
            <p:spPr>
              <a:xfrm>
                <a:off x="0" y="532828"/>
                <a:ext cx="238791" cy="568897"/>
              </a:xfrm>
              <a:prstGeom prst="rect">
                <a:avLst/>
              </a:prstGeom>
              <a:solidFill>
                <a:srgbClr val="66BF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33">
                <a:extLst>
                  <a:ext uri="{FF2B5EF4-FFF2-40B4-BE49-F238E27FC236}">
                    <a16:creationId xmlns:a16="http://schemas.microsoft.com/office/drawing/2014/main" id="{4E966765-1192-8542-914C-5C7DE1CD886C}"/>
                  </a:ext>
                </a:extLst>
              </p:cNvPr>
              <p:cNvSpPr/>
              <p:nvPr/>
            </p:nvSpPr>
            <p:spPr>
              <a:xfrm>
                <a:off x="238791" y="532828"/>
                <a:ext cx="209847" cy="568897"/>
              </a:xfrm>
              <a:prstGeom prst="rect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34">
                <a:extLst>
                  <a:ext uri="{FF2B5EF4-FFF2-40B4-BE49-F238E27FC236}">
                    <a16:creationId xmlns:a16="http://schemas.microsoft.com/office/drawing/2014/main" id="{0A0CC86A-4431-8040-9EA0-6A98F79ED17A}"/>
                  </a:ext>
                </a:extLst>
              </p:cNvPr>
              <p:cNvSpPr/>
              <p:nvPr/>
            </p:nvSpPr>
            <p:spPr>
              <a:xfrm>
                <a:off x="448638" y="532828"/>
                <a:ext cx="170083" cy="568897"/>
              </a:xfrm>
              <a:prstGeom prst="rect">
                <a:avLst/>
              </a:prstGeom>
              <a:solidFill>
                <a:srgbClr val="FBC7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35">
                <a:extLst>
                  <a:ext uri="{FF2B5EF4-FFF2-40B4-BE49-F238E27FC236}">
                    <a16:creationId xmlns:a16="http://schemas.microsoft.com/office/drawing/2014/main" id="{8B00E2C9-880E-C240-AFEE-F6582E61DB9E}"/>
                  </a:ext>
                </a:extLst>
              </p:cNvPr>
              <p:cNvSpPr/>
              <p:nvPr/>
            </p:nvSpPr>
            <p:spPr>
              <a:xfrm>
                <a:off x="616871" y="532828"/>
                <a:ext cx="142254" cy="568897"/>
              </a:xfrm>
              <a:prstGeom prst="rect">
                <a:avLst/>
              </a:prstGeom>
              <a:solidFill>
                <a:srgbClr val="FC6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EDB3B64-CCD9-9943-8215-92CAC2034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9249D-033E-4043-BE27-F92B2E216FDD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24" name="Slide Number Placeholder 4">
            <a:extLst>
              <a:ext uri="{FF2B5EF4-FFF2-40B4-BE49-F238E27FC236}">
                <a16:creationId xmlns:a16="http://schemas.microsoft.com/office/drawing/2014/main" id="{7FC97F0A-8663-7041-B08D-F5EE749E0BE2}"/>
              </a:ext>
            </a:extLst>
          </p:cNvPr>
          <p:cNvSpPr txBox="1">
            <a:spLocks/>
          </p:cNvSpPr>
          <p:nvPr/>
        </p:nvSpPr>
        <p:spPr>
          <a:xfrm>
            <a:off x="11330378" y="6413581"/>
            <a:ext cx="2742843" cy="36521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69EB4A-F82B-3B45-BD02-DEAECADF4B9F}"/>
              </a:ext>
            </a:extLst>
          </p:cNvPr>
          <p:cNvSpPr txBox="1"/>
          <p:nvPr/>
        </p:nvSpPr>
        <p:spPr>
          <a:xfrm>
            <a:off x="795645" y="224605"/>
            <a:ext cx="4126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Modeling Analysis</a:t>
            </a:r>
            <a:endParaRPr lang="zh-CN" altLang="en-US" sz="350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443" y="1080736"/>
            <a:ext cx="50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b="1" dirty="0"/>
              <a:t>Linear Analysis with interaction variables</a:t>
            </a:r>
          </a:p>
        </p:txBody>
      </p:sp>
      <p:sp>
        <p:nvSpPr>
          <p:cNvPr id="36" name="Up Arrow 35"/>
          <p:cNvSpPr/>
          <p:nvPr/>
        </p:nvSpPr>
        <p:spPr>
          <a:xfrm>
            <a:off x="2184107" y="1827535"/>
            <a:ext cx="352172" cy="402152"/>
          </a:xfrm>
          <a:prstGeom prst="upArrow">
            <a:avLst/>
          </a:prstGeom>
          <a:solidFill>
            <a:srgbClr val="FF0000"/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238792" y="1827535"/>
            <a:ext cx="3890630" cy="2585323"/>
            <a:chOff x="238792" y="1827535"/>
            <a:chExt cx="3890630" cy="258532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604AC12-6473-8E4C-8A86-63CAFBD3AECE}"/>
                </a:ext>
              </a:extLst>
            </p:cNvPr>
            <p:cNvSpPr txBox="1"/>
            <p:nvPr/>
          </p:nvSpPr>
          <p:spPr>
            <a:xfrm>
              <a:off x="238792" y="1827535"/>
              <a:ext cx="3890630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 square: </a:t>
              </a:r>
              <a:r>
                <a:rPr lang="en-US" sz="18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0.9418 </a:t>
              </a:r>
            </a:p>
            <a:p>
              <a:pPr>
                <a:lnSpc>
                  <a:spcPct val="150000"/>
                </a:lnSpc>
              </a:pPr>
              <a:endParaRPr 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sz="1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 Value: &lt;0.0001</a:t>
              </a:r>
            </a:p>
            <a:p>
              <a:pPr>
                <a:lnSpc>
                  <a:spcPct val="150000"/>
                </a:lnSpc>
              </a:pPr>
              <a:endParaRPr lang="en-US" sz="1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sz="1800" b="1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Interaction Variables:</a:t>
              </a:r>
              <a:endParaRPr 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sz="1800" dirty="0">
                  <a:solidFill>
                    <a:schemeClr val="accent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Total Working Year * Department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98693" y="2273123"/>
              <a:ext cx="258570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Previous R square (0.9399)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172839" y="768583"/>
            <a:ext cx="7891342" cy="5984207"/>
            <a:chOff x="4172839" y="429374"/>
            <a:chExt cx="7891342" cy="5984207"/>
          </a:xfrm>
        </p:grpSpPr>
        <p:grpSp>
          <p:nvGrpSpPr>
            <p:cNvPr id="32" name="Group 31"/>
            <p:cNvGrpSpPr/>
            <p:nvPr/>
          </p:nvGrpSpPr>
          <p:grpSpPr>
            <a:xfrm>
              <a:off x="4172839" y="1235168"/>
              <a:ext cx="7891342" cy="5178413"/>
              <a:chOff x="72787" y="1862493"/>
              <a:chExt cx="7514239" cy="4595332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65EC03A8-06BF-344B-9AA0-878609E87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9396" y="1862493"/>
                <a:ext cx="7467630" cy="4551088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4449917" y="2300749"/>
                <a:ext cx="580987" cy="619389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5070566" y="3827289"/>
                <a:ext cx="956941" cy="2630536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72787" y="3827289"/>
                <a:ext cx="2678780" cy="2630536"/>
              </a:xfrm>
              <a:prstGeom prst="rect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73603" y="429374"/>
              <a:ext cx="1277404" cy="1325913"/>
            </a:xfrm>
            <a:prstGeom prst="rect">
              <a:avLst/>
            </a:prstGeom>
          </p:spPr>
        </p:pic>
        <p:sp>
          <p:nvSpPr>
            <p:cNvPr id="38" name="Left-Right Arrow 37"/>
            <p:cNvSpPr/>
            <p:nvPr/>
          </p:nvSpPr>
          <p:spPr>
            <a:xfrm rot="19416470">
              <a:off x="9403366" y="1570920"/>
              <a:ext cx="526246" cy="269167"/>
            </a:xfrm>
            <a:prstGeom prst="leftRightArrow">
              <a:avLst/>
            </a:prstGeom>
            <a:solidFill>
              <a:srgbClr val="FF0000"/>
            </a:solidFill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4375C61-A5B4-FF4C-8C3E-AFE2A6AFB24A}"/>
              </a:ext>
            </a:extLst>
          </p:cNvPr>
          <p:cNvSpPr txBox="1"/>
          <p:nvPr/>
        </p:nvSpPr>
        <p:spPr>
          <a:xfrm>
            <a:off x="5495018" y="1042873"/>
            <a:ext cx="40837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Only keep the significant variables</a:t>
            </a:r>
          </a:p>
        </p:txBody>
      </p:sp>
    </p:spTree>
    <p:extLst>
      <p:ext uri="{BB962C8B-B14F-4D97-AF65-F5344CB8AC3E}">
        <p14:creationId xmlns:p14="http://schemas.microsoft.com/office/powerpoint/2010/main" val="3647210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56E5D7E-1EDE-4E40-A518-DE324BA291F8}"/>
              </a:ext>
            </a:extLst>
          </p:cNvPr>
          <p:cNvGrpSpPr/>
          <p:nvPr/>
        </p:nvGrpSpPr>
        <p:grpSpPr>
          <a:xfrm>
            <a:off x="0" y="215934"/>
            <a:ext cx="12190413" cy="733559"/>
            <a:chOff x="-1" y="231838"/>
            <a:chExt cx="12190413" cy="733559"/>
          </a:xfrm>
        </p:grpSpPr>
        <p:grpSp>
          <p:nvGrpSpPr>
            <p:cNvPr id="5" name="组合 22">
              <a:extLst>
                <a:ext uri="{FF2B5EF4-FFF2-40B4-BE49-F238E27FC236}">
                  <a16:creationId xmlns:a16="http://schemas.microsoft.com/office/drawing/2014/main" id="{CB2483AE-676D-7F4C-B245-A8864CB20E3C}"/>
                </a:ext>
              </a:extLst>
            </p:cNvPr>
            <p:cNvGrpSpPr/>
            <p:nvPr/>
          </p:nvGrpSpPr>
          <p:grpSpPr>
            <a:xfrm>
              <a:off x="0" y="231838"/>
              <a:ext cx="759125" cy="693420"/>
              <a:chOff x="0" y="532828"/>
              <a:chExt cx="759125" cy="568897"/>
            </a:xfrm>
          </p:grpSpPr>
          <p:sp>
            <p:nvSpPr>
              <p:cNvPr id="11" name="矩形 23">
                <a:extLst>
                  <a:ext uri="{FF2B5EF4-FFF2-40B4-BE49-F238E27FC236}">
                    <a16:creationId xmlns:a16="http://schemas.microsoft.com/office/drawing/2014/main" id="{8C8CEBE1-F361-1942-85E6-44D2D534A4C1}"/>
                  </a:ext>
                </a:extLst>
              </p:cNvPr>
              <p:cNvSpPr/>
              <p:nvPr/>
            </p:nvSpPr>
            <p:spPr>
              <a:xfrm>
                <a:off x="0" y="532828"/>
                <a:ext cx="238791" cy="568897"/>
              </a:xfrm>
              <a:prstGeom prst="rect">
                <a:avLst/>
              </a:prstGeom>
              <a:solidFill>
                <a:srgbClr val="66BF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24">
                <a:extLst>
                  <a:ext uri="{FF2B5EF4-FFF2-40B4-BE49-F238E27FC236}">
                    <a16:creationId xmlns:a16="http://schemas.microsoft.com/office/drawing/2014/main" id="{D30135E0-E409-D649-98B2-C5000B8B99A2}"/>
                  </a:ext>
                </a:extLst>
              </p:cNvPr>
              <p:cNvSpPr/>
              <p:nvPr/>
            </p:nvSpPr>
            <p:spPr>
              <a:xfrm>
                <a:off x="341410" y="532828"/>
                <a:ext cx="107228" cy="568897"/>
              </a:xfrm>
              <a:prstGeom prst="rect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25">
                <a:extLst>
                  <a:ext uri="{FF2B5EF4-FFF2-40B4-BE49-F238E27FC236}">
                    <a16:creationId xmlns:a16="http://schemas.microsoft.com/office/drawing/2014/main" id="{00487483-993B-AF4F-B200-47F2249F7065}"/>
                  </a:ext>
                </a:extLst>
              </p:cNvPr>
              <p:cNvSpPr/>
              <p:nvPr/>
            </p:nvSpPr>
            <p:spPr>
              <a:xfrm>
                <a:off x="551257" y="532828"/>
                <a:ext cx="67464" cy="568897"/>
              </a:xfrm>
              <a:prstGeom prst="rect">
                <a:avLst/>
              </a:prstGeom>
              <a:solidFill>
                <a:srgbClr val="FBC7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26">
                <a:extLst>
                  <a:ext uri="{FF2B5EF4-FFF2-40B4-BE49-F238E27FC236}">
                    <a16:creationId xmlns:a16="http://schemas.microsoft.com/office/drawing/2014/main" id="{A9F043E7-5F6E-E549-A76B-BCE5C36D813A}"/>
                  </a:ext>
                </a:extLst>
              </p:cNvPr>
              <p:cNvSpPr/>
              <p:nvPr/>
            </p:nvSpPr>
            <p:spPr>
              <a:xfrm>
                <a:off x="721341" y="532828"/>
                <a:ext cx="37784" cy="568897"/>
              </a:xfrm>
              <a:prstGeom prst="rect">
                <a:avLst/>
              </a:prstGeom>
              <a:solidFill>
                <a:srgbClr val="FC6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28">
              <a:extLst>
                <a:ext uri="{FF2B5EF4-FFF2-40B4-BE49-F238E27FC236}">
                  <a16:creationId xmlns:a16="http://schemas.microsoft.com/office/drawing/2014/main" id="{C93564F9-9DB9-8E4A-876F-C0128B2C0CCD}"/>
                </a:ext>
              </a:extLst>
            </p:cNvPr>
            <p:cNvGrpSpPr/>
            <p:nvPr/>
          </p:nvGrpSpPr>
          <p:grpSpPr>
            <a:xfrm>
              <a:off x="-1" y="919678"/>
              <a:ext cx="12190413" cy="45719"/>
              <a:chOff x="0" y="532828"/>
              <a:chExt cx="759125" cy="568897"/>
            </a:xfrm>
          </p:grpSpPr>
          <p:sp>
            <p:nvSpPr>
              <p:cNvPr id="7" name="矩形 29">
                <a:extLst>
                  <a:ext uri="{FF2B5EF4-FFF2-40B4-BE49-F238E27FC236}">
                    <a16:creationId xmlns:a16="http://schemas.microsoft.com/office/drawing/2014/main" id="{58ACF0B9-5F11-7B44-8DDF-9731AFBF2CAB}"/>
                  </a:ext>
                </a:extLst>
              </p:cNvPr>
              <p:cNvSpPr/>
              <p:nvPr/>
            </p:nvSpPr>
            <p:spPr>
              <a:xfrm>
                <a:off x="0" y="532828"/>
                <a:ext cx="238791" cy="568897"/>
              </a:xfrm>
              <a:prstGeom prst="rect">
                <a:avLst/>
              </a:prstGeom>
              <a:solidFill>
                <a:srgbClr val="66BF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33">
                <a:extLst>
                  <a:ext uri="{FF2B5EF4-FFF2-40B4-BE49-F238E27FC236}">
                    <a16:creationId xmlns:a16="http://schemas.microsoft.com/office/drawing/2014/main" id="{68877269-4BF7-724B-B285-254126EC20C6}"/>
                  </a:ext>
                </a:extLst>
              </p:cNvPr>
              <p:cNvSpPr/>
              <p:nvPr/>
            </p:nvSpPr>
            <p:spPr>
              <a:xfrm>
                <a:off x="238791" y="532828"/>
                <a:ext cx="209847" cy="568897"/>
              </a:xfrm>
              <a:prstGeom prst="rect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34">
                <a:extLst>
                  <a:ext uri="{FF2B5EF4-FFF2-40B4-BE49-F238E27FC236}">
                    <a16:creationId xmlns:a16="http://schemas.microsoft.com/office/drawing/2014/main" id="{E42A6D81-2337-4D4D-92CE-CE3D2F0AA964}"/>
                  </a:ext>
                </a:extLst>
              </p:cNvPr>
              <p:cNvSpPr/>
              <p:nvPr/>
            </p:nvSpPr>
            <p:spPr>
              <a:xfrm>
                <a:off x="448638" y="532828"/>
                <a:ext cx="170083" cy="568897"/>
              </a:xfrm>
              <a:prstGeom prst="rect">
                <a:avLst/>
              </a:prstGeom>
              <a:solidFill>
                <a:srgbClr val="FBC7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35">
                <a:extLst>
                  <a:ext uri="{FF2B5EF4-FFF2-40B4-BE49-F238E27FC236}">
                    <a16:creationId xmlns:a16="http://schemas.microsoft.com/office/drawing/2014/main" id="{24F8801A-BE7A-6B43-8190-05DEC3D2BF8B}"/>
                  </a:ext>
                </a:extLst>
              </p:cNvPr>
              <p:cNvSpPr/>
              <p:nvPr/>
            </p:nvSpPr>
            <p:spPr>
              <a:xfrm>
                <a:off x="616871" y="532828"/>
                <a:ext cx="142254" cy="568897"/>
              </a:xfrm>
              <a:prstGeom prst="rect">
                <a:avLst/>
              </a:prstGeom>
              <a:solidFill>
                <a:srgbClr val="FC6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DBCEF20-C7BA-D842-8437-4C201E6AF1C9}"/>
              </a:ext>
            </a:extLst>
          </p:cNvPr>
          <p:cNvSpPr txBox="1"/>
          <p:nvPr/>
        </p:nvSpPr>
        <p:spPr>
          <a:xfrm>
            <a:off x="551258" y="3328305"/>
            <a:ext cx="292963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-1092.28+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5076</a:t>
            </a:r>
            <a:r>
              <a:rPr 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sz="1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18* R&amp;D Department</a:t>
            </a:r>
            <a:r>
              <a:rPr 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2824.09* </a:t>
            </a:r>
            <a:r>
              <a:rPr lang="en-US" sz="13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JobLevel</a:t>
            </a:r>
            <a:r>
              <a:rPr 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(3)+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508.94* </a:t>
            </a:r>
            <a:r>
              <a:rPr lang="en-US" sz="13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JobRole_Mgr</a:t>
            </a:r>
            <a:r>
              <a:rPr 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-134.36* </a:t>
            </a:r>
            <a:r>
              <a:rPr lang="en-US" sz="13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TotalWorkingYear</a:t>
            </a:r>
            <a:r>
              <a:rPr lang="en-US" sz="1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R&amp;D 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12830.77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DF6E18-1D85-5E4A-9938-63C7E2015A7C}"/>
              </a:ext>
            </a:extLst>
          </p:cNvPr>
          <p:cNvSpPr txBox="1"/>
          <p:nvPr/>
        </p:nvSpPr>
        <p:spPr>
          <a:xfrm>
            <a:off x="4369795" y="3328305"/>
            <a:ext cx="275795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-1092.28+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3979.09* Sales Department</a:t>
            </a:r>
            <a:r>
              <a:rPr 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2824.09* </a:t>
            </a:r>
            <a:r>
              <a:rPr lang="en-US" sz="1300" dirty="0" err="1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JobLevel</a:t>
            </a:r>
            <a:r>
              <a:rPr lang="en-US" sz="1300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(3)</a:t>
            </a:r>
            <a:r>
              <a:rPr lang="en-US" altLang="zh-CN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508.94* </a:t>
            </a:r>
            <a:r>
              <a:rPr lang="en-US" sz="13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JobRole_Mgr</a:t>
            </a:r>
            <a:r>
              <a:rPr 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-103.67* </a:t>
            </a:r>
            <a:r>
              <a:rPr lang="en-US" sz="13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TotalWorkingYear</a:t>
            </a:r>
            <a:r>
              <a:rPr lang="en-US" sz="1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 Sale</a:t>
            </a:r>
            <a:r>
              <a:rPr 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11764.37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62687F1-3D35-5B43-9A82-2221387F30D7}"/>
              </a:ext>
            </a:extLst>
          </p:cNvPr>
          <p:cNvSpPr txBox="1"/>
          <p:nvPr/>
        </p:nvSpPr>
        <p:spPr>
          <a:xfrm>
            <a:off x="8672695" y="3328305"/>
            <a:ext cx="2906881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-1092.28+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3979.09* Sales Department+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2824.09* </a:t>
            </a:r>
            <a:r>
              <a:rPr lang="en-US" sz="1300" dirty="0" err="1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JobLevel</a:t>
            </a:r>
            <a:r>
              <a:rPr lang="en-US" sz="1300" dirty="0">
                <a:solidFill>
                  <a:srgbClr val="0099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</a:t>
            </a:r>
            <a:r>
              <a:rPr 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)+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508.94* </a:t>
            </a:r>
            <a:r>
              <a:rPr lang="en-US" sz="13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JobRole_Mgr</a:t>
            </a:r>
            <a:r>
              <a:rPr 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-103.67* </a:t>
            </a:r>
            <a:r>
              <a:rPr lang="en-US" sz="13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TotalWorkingYear</a:t>
            </a:r>
            <a:r>
              <a:rPr 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 Sale </a:t>
            </a:r>
          </a:p>
          <a:p>
            <a:pPr>
              <a:lnSpc>
                <a:spcPct val="150000"/>
              </a:lnSpc>
            </a:pPr>
            <a:r>
              <a:rPr lang="en-US" sz="1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14588.47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54FF53-77A6-0144-8F59-50153FE7BABE}"/>
              </a:ext>
            </a:extLst>
          </p:cNvPr>
          <p:cNvSpPr txBox="1"/>
          <p:nvPr/>
        </p:nvSpPr>
        <p:spPr>
          <a:xfrm>
            <a:off x="213367" y="7095262"/>
            <a:ext cx="1135227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 fontAlgn="base">
              <a:lnSpc>
                <a:spcPct val="150000"/>
              </a:lnSpc>
              <a:buFont typeface="+mj-lt"/>
              <a:buAutoNum type="romanLcPeriod"/>
            </a:pPr>
            <a:r>
              <a:rPr lang="en-US" sz="1600" dirty="0"/>
              <a:t>Holding all other variables constant,  every additional year of experience is predicted to increase HR department's employees' monthly income by 166.20 USD, but increase R&amp;D employees’ monthly income 134.36 less than the HR department.</a:t>
            </a:r>
          </a:p>
          <a:p>
            <a:pPr marL="400050" indent="-400050" fontAlgn="base">
              <a:lnSpc>
                <a:spcPct val="150000"/>
              </a:lnSpc>
              <a:buFont typeface="+mj-lt"/>
              <a:buAutoNum type="romanLcPeriod"/>
            </a:pPr>
            <a:r>
              <a:rPr lang="en-US" sz="1600" dirty="0"/>
              <a:t>Keeping everything constant, a manager with job level 3 in Sales department is predicted to be paid 2824.01 USD more than a manager with job level 4 in Sales department.</a:t>
            </a:r>
          </a:p>
          <a:p>
            <a:pPr marL="400050" indent="-400050" fontAlgn="base">
              <a:lnSpc>
                <a:spcPct val="150000"/>
              </a:lnSpc>
              <a:buFont typeface="+mj-lt"/>
              <a:buAutoNum type="romanLcPeriod"/>
            </a:pPr>
            <a:r>
              <a:rPr lang="en-US" sz="1600" dirty="0"/>
              <a:t>Keeping everything constant, a manager with level 3 in R&amp;D department earns 1066 USD more than a manager with level 3 in Sales department.</a:t>
            </a: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F8A574C4-2B3B-184B-B37E-3B6A0EE2E216}"/>
              </a:ext>
            </a:extLst>
          </p:cNvPr>
          <p:cNvSpPr txBox="1">
            <a:spLocks/>
          </p:cNvSpPr>
          <p:nvPr/>
        </p:nvSpPr>
        <p:spPr>
          <a:xfrm>
            <a:off x="11330378" y="6413581"/>
            <a:ext cx="2742843" cy="36521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551258" y="1782820"/>
            <a:ext cx="2147077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8052923"/>
              </p:ext>
            </p:extLst>
          </p:nvPr>
        </p:nvGraphicFramePr>
        <p:xfrm>
          <a:off x="687609" y="1936423"/>
          <a:ext cx="2231467" cy="85153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271080">
                  <a:extLst>
                    <a:ext uri="{9D8B030D-6E8A-4147-A177-3AD203B41FA5}">
                      <a16:colId xmlns:a16="http://schemas.microsoft.com/office/drawing/2014/main" val="4009392229"/>
                    </a:ext>
                  </a:extLst>
                </a:gridCol>
                <a:gridCol w="960387">
                  <a:extLst>
                    <a:ext uri="{9D8B030D-6E8A-4147-A177-3AD203B41FA5}">
                      <a16:colId xmlns:a16="http://schemas.microsoft.com/office/drawing/2014/main" val="1125882139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400"/>
                        <a:buFont typeface="Times New Roman" panose="02020603050405020304" pitchFamily="18" charset="0"/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Department: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>
                          <a:effectLst/>
                        </a:rPr>
                        <a:t> R&amp;D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64736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400"/>
                        <a:buFont typeface="Times New Roman" panose="02020603050405020304" pitchFamily="18" charset="0"/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Job Role: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Manager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569132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400"/>
                        <a:buFont typeface="Times New Roman" panose="02020603050405020304" pitchFamily="18" charset="0"/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Job Level: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695057"/>
                  </a:ext>
                </a:extLst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22262"/>
              </p:ext>
            </p:extLst>
          </p:nvPr>
        </p:nvGraphicFramePr>
        <p:xfrm>
          <a:off x="4369795" y="1924326"/>
          <a:ext cx="2231467" cy="85153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271080">
                  <a:extLst>
                    <a:ext uri="{9D8B030D-6E8A-4147-A177-3AD203B41FA5}">
                      <a16:colId xmlns:a16="http://schemas.microsoft.com/office/drawing/2014/main" val="4009392229"/>
                    </a:ext>
                  </a:extLst>
                </a:gridCol>
                <a:gridCol w="960387">
                  <a:extLst>
                    <a:ext uri="{9D8B030D-6E8A-4147-A177-3AD203B41FA5}">
                      <a16:colId xmlns:a16="http://schemas.microsoft.com/office/drawing/2014/main" val="1125882139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400"/>
                        <a:buFont typeface="Times New Roman" panose="02020603050405020304" pitchFamily="18" charset="0"/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Department: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Sales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64736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400"/>
                        <a:buFont typeface="Times New Roman" panose="02020603050405020304" pitchFamily="18" charset="0"/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Job Role: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Manager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569132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400"/>
                        <a:buFont typeface="Times New Roman" panose="02020603050405020304" pitchFamily="18" charset="0"/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Job Level: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695057"/>
                  </a:ext>
                </a:extLst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1583000"/>
              </p:ext>
            </p:extLst>
          </p:nvPr>
        </p:nvGraphicFramePr>
        <p:xfrm>
          <a:off x="8672695" y="1924326"/>
          <a:ext cx="2231467" cy="851535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271080">
                  <a:extLst>
                    <a:ext uri="{9D8B030D-6E8A-4147-A177-3AD203B41FA5}">
                      <a16:colId xmlns:a16="http://schemas.microsoft.com/office/drawing/2014/main" val="4009392229"/>
                    </a:ext>
                  </a:extLst>
                </a:gridCol>
                <a:gridCol w="960387">
                  <a:extLst>
                    <a:ext uri="{9D8B030D-6E8A-4147-A177-3AD203B41FA5}">
                      <a16:colId xmlns:a16="http://schemas.microsoft.com/office/drawing/2014/main" val="1125882139"/>
                    </a:ext>
                  </a:extLst>
                </a:gridCol>
              </a:tblGrid>
              <a:tr h="238125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400"/>
                        <a:buFont typeface="Times New Roman" panose="02020603050405020304" pitchFamily="18" charset="0"/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Department: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effectLst/>
                        </a:rPr>
                        <a:t>Sales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06473603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400"/>
                        <a:buFont typeface="Times New Roman" panose="02020603050405020304" pitchFamily="18" charset="0"/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Job Role: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Manager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5691325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rtl="0" fontAlgn="ctr">
                        <a:buClr>
                          <a:srgbClr val="000000"/>
                        </a:buClr>
                        <a:buSzPts val="1400"/>
                        <a:buFont typeface="Times New Roman" panose="02020603050405020304" pitchFamily="18" charset="0"/>
                        <a:buNone/>
                      </a:pPr>
                      <a:r>
                        <a:rPr lang="en-US" sz="1800" u="none" strike="noStrike" dirty="0">
                          <a:effectLst/>
                        </a:rPr>
                        <a:t>Job Level: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695057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551258" y="1865334"/>
            <a:ext cx="6162508" cy="36617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305909" y="2488134"/>
            <a:ext cx="6657246" cy="366172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69EB4A-F82B-3B45-BD02-DEAECADF4B9F}"/>
              </a:ext>
            </a:extLst>
          </p:cNvPr>
          <p:cNvSpPr txBox="1"/>
          <p:nvPr/>
        </p:nvSpPr>
        <p:spPr>
          <a:xfrm>
            <a:off x="795645" y="224605"/>
            <a:ext cx="4126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Modeling Analysis</a:t>
            </a:r>
            <a:endParaRPr lang="zh-CN" altLang="en-US" sz="350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1178591"/>
            <a:ext cx="469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800" b="1" dirty="0"/>
              <a:t>Interpretation on coefficients</a:t>
            </a:r>
          </a:p>
        </p:txBody>
      </p:sp>
    </p:spTree>
    <p:extLst>
      <p:ext uri="{BB962C8B-B14F-4D97-AF65-F5344CB8AC3E}">
        <p14:creationId xmlns:p14="http://schemas.microsoft.com/office/powerpoint/2010/main" val="2946891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56E5D7E-1EDE-4E40-A518-DE324BA291F8}"/>
              </a:ext>
            </a:extLst>
          </p:cNvPr>
          <p:cNvGrpSpPr/>
          <p:nvPr/>
        </p:nvGrpSpPr>
        <p:grpSpPr>
          <a:xfrm>
            <a:off x="0" y="215934"/>
            <a:ext cx="12190413" cy="733559"/>
            <a:chOff x="-1" y="231838"/>
            <a:chExt cx="12190413" cy="733559"/>
          </a:xfrm>
        </p:grpSpPr>
        <p:grpSp>
          <p:nvGrpSpPr>
            <p:cNvPr id="5" name="组合 22">
              <a:extLst>
                <a:ext uri="{FF2B5EF4-FFF2-40B4-BE49-F238E27FC236}">
                  <a16:creationId xmlns:a16="http://schemas.microsoft.com/office/drawing/2014/main" id="{CB2483AE-676D-7F4C-B245-A8864CB20E3C}"/>
                </a:ext>
              </a:extLst>
            </p:cNvPr>
            <p:cNvGrpSpPr/>
            <p:nvPr/>
          </p:nvGrpSpPr>
          <p:grpSpPr>
            <a:xfrm>
              <a:off x="0" y="231838"/>
              <a:ext cx="759125" cy="693420"/>
              <a:chOff x="0" y="532828"/>
              <a:chExt cx="759125" cy="568897"/>
            </a:xfrm>
          </p:grpSpPr>
          <p:sp>
            <p:nvSpPr>
              <p:cNvPr id="11" name="矩形 23">
                <a:extLst>
                  <a:ext uri="{FF2B5EF4-FFF2-40B4-BE49-F238E27FC236}">
                    <a16:creationId xmlns:a16="http://schemas.microsoft.com/office/drawing/2014/main" id="{8C8CEBE1-F361-1942-85E6-44D2D534A4C1}"/>
                  </a:ext>
                </a:extLst>
              </p:cNvPr>
              <p:cNvSpPr/>
              <p:nvPr/>
            </p:nvSpPr>
            <p:spPr>
              <a:xfrm>
                <a:off x="0" y="532828"/>
                <a:ext cx="238791" cy="568897"/>
              </a:xfrm>
              <a:prstGeom prst="rect">
                <a:avLst/>
              </a:prstGeom>
              <a:solidFill>
                <a:srgbClr val="66BF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24">
                <a:extLst>
                  <a:ext uri="{FF2B5EF4-FFF2-40B4-BE49-F238E27FC236}">
                    <a16:creationId xmlns:a16="http://schemas.microsoft.com/office/drawing/2014/main" id="{D30135E0-E409-D649-98B2-C5000B8B99A2}"/>
                  </a:ext>
                </a:extLst>
              </p:cNvPr>
              <p:cNvSpPr/>
              <p:nvPr/>
            </p:nvSpPr>
            <p:spPr>
              <a:xfrm>
                <a:off x="341410" y="532828"/>
                <a:ext cx="107228" cy="568897"/>
              </a:xfrm>
              <a:prstGeom prst="rect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25">
                <a:extLst>
                  <a:ext uri="{FF2B5EF4-FFF2-40B4-BE49-F238E27FC236}">
                    <a16:creationId xmlns:a16="http://schemas.microsoft.com/office/drawing/2014/main" id="{00487483-993B-AF4F-B200-47F2249F7065}"/>
                  </a:ext>
                </a:extLst>
              </p:cNvPr>
              <p:cNvSpPr/>
              <p:nvPr/>
            </p:nvSpPr>
            <p:spPr>
              <a:xfrm>
                <a:off x="551257" y="532828"/>
                <a:ext cx="67464" cy="568897"/>
              </a:xfrm>
              <a:prstGeom prst="rect">
                <a:avLst/>
              </a:prstGeom>
              <a:solidFill>
                <a:srgbClr val="FBC7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26">
                <a:extLst>
                  <a:ext uri="{FF2B5EF4-FFF2-40B4-BE49-F238E27FC236}">
                    <a16:creationId xmlns:a16="http://schemas.microsoft.com/office/drawing/2014/main" id="{A9F043E7-5F6E-E549-A76B-BCE5C36D813A}"/>
                  </a:ext>
                </a:extLst>
              </p:cNvPr>
              <p:cNvSpPr/>
              <p:nvPr/>
            </p:nvSpPr>
            <p:spPr>
              <a:xfrm>
                <a:off x="721341" y="532828"/>
                <a:ext cx="37784" cy="568897"/>
              </a:xfrm>
              <a:prstGeom prst="rect">
                <a:avLst/>
              </a:prstGeom>
              <a:solidFill>
                <a:srgbClr val="FC6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28">
              <a:extLst>
                <a:ext uri="{FF2B5EF4-FFF2-40B4-BE49-F238E27FC236}">
                  <a16:creationId xmlns:a16="http://schemas.microsoft.com/office/drawing/2014/main" id="{C93564F9-9DB9-8E4A-876F-C0128B2C0CCD}"/>
                </a:ext>
              </a:extLst>
            </p:cNvPr>
            <p:cNvGrpSpPr/>
            <p:nvPr/>
          </p:nvGrpSpPr>
          <p:grpSpPr>
            <a:xfrm>
              <a:off x="-1" y="919678"/>
              <a:ext cx="12190413" cy="45719"/>
              <a:chOff x="0" y="532828"/>
              <a:chExt cx="759125" cy="568897"/>
            </a:xfrm>
          </p:grpSpPr>
          <p:sp>
            <p:nvSpPr>
              <p:cNvPr id="7" name="矩形 29">
                <a:extLst>
                  <a:ext uri="{FF2B5EF4-FFF2-40B4-BE49-F238E27FC236}">
                    <a16:creationId xmlns:a16="http://schemas.microsoft.com/office/drawing/2014/main" id="{58ACF0B9-5F11-7B44-8DDF-9731AFBF2CAB}"/>
                  </a:ext>
                </a:extLst>
              </p:cNvPr>
              <p:cNvSpPr/>
              <p:nvPr/>
            </p:nvSpPr>
            <p:spPr>
              <a:xfrm>
                <a:off x="0" y="532828"/>
                <a:ext cx="238791" cy="568897"/>
              </a:xfrm>
              <a:prstGeom prst="rect">
                <a:avLst/>
              </a:prstGeom>
              <a:solidFill>
                <a:srgbClr val="66BF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33">
                <a:extLst>
                  <a:ext uri="{FF2B5EF4-FFF2-40B4-BE49-F238E27FC236}">
                    <a16:creationId xmlns:a16="http://schemas.microsoft.com/office/drawing/2014/main" id="{68877269-4BF7-724B-B285-254126EC20C6}"/>
                  </a:ext>
                </a:extLst>
              </p:cNvPr>
              <p:cNvSpPr/>
              <p:nvPr/>
            </p:nvSpPr>
            <p:spPr>
              <a:xfrm>
                <a:off x="238791" y="532828"/>
                <a:ext cx="209847" cy="568897"/>
              </a:xfrm>
              <a:prstGeom prst="rect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34">
                <a:extLst>
                  <a:ext uri="{FF2B5EF4-FFF2-40B4-BE49-F238E27FC236}">
                    <a16:creationId xmlns:a16="http://schemas.microsoft.com/office/drawing/2014/main" id="{E42A6D81-2337-4D4D-92CE-CE3D2F0AA964}"/>
                  </a:ext>
                </a:extLst>
              </p:cNvPr>
              <p:cNvSpPr/>
              <p:nvPr/>
            </p:nvSpPr>
            <p:spPr>
              <a:xfrm>
                <a:off x="448638" y="532828"/>
                <a:ext cx="170083" cy="568897"/>
              </a:xfrm>
              <a:prstGeom prst="rect">
                <a:avLst/>
              </a:prstGeom>
              <a:solidFill>
                <a:srgbClr val="FBC7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35">
                <a:extLst>
                  <a:ext uri="{FF2B5EF4-FFF2-40B4-BE49-F238E27FC236}">
                    <a16:creationId xmlns:a16="http://schemas.microsoft.com/office/drawing/2014/main" id="{24F8801A-BE7A-6B43-8190-05DEC3D2BF8B}"/>
                  </a:ext>
                </a:extLst>
              </p:cNvPr>
              <p:cNvSpPr/>
              <p:nvPr/>
            </p:nvSpPr>
            <p:spPr>
              <a:xfrm>
                <a:off x="616871" y="532828"/>
                <a:ext cx="142254" cy="568897"/>
              </a:xfrm>
              <a:prstGeom prst="rect">
                <a:avLst/>
              </a:prstGeom>
              <a:solidFill>
                <a:srgbClr val="FC6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F8A574C4-2B3B-184B-B37E-3B6A0EE2E216}"/>
              </a:ext>
            </a:extLst>
          </p:cNvPr>
          <p:cNvSpPr txBox="1">
            <a:spLocks/>
          </p:cNvSpPr>
          <p:nvPr/>
        </p:nvSpPr>
        <p:spPr>
          <a:xfrm>
            <a:off x="11330378" y="6413581"/>
            <a:ext cx="2742843" cy="36521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5892F04-B3BE-D44C-B674-254971CB1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915547"/>
              </p:ext>
            </p:extLst>
          </p:nvPr>
        </p:nvGraphicFramePr>
        <p:xfrm>
          <a:off x="6041192" y="1808178"/>
          <a:ext cx="5057806" cy="4203805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2293657">
                  <a:extLst>
                    <a:ext uri="{9D8B030D-6E8A-4147-A177-3AD203B41FA5}">
                      <a16:colId xmlns:a16="http://schemas.microsoft.com/office/drawing/2014/main" val="389645443"/>
                    </a:ext>
                  </a:extLst>
                </a:gridCol>
                <a:gridCol w="2764149">
                  <a:extLst>
                    <a:ext uri="{9D8B030D-6E8A-4147-A177-3AD203B41FA5}">
                      <a16:colId xmlns:a16="http://schemas.microsoft.com/office/drawing/2014/main" val="3367253852"/>
                    </a:ext>
                  </a:extLst>
                </a:gridCol>
              </a:tblGrid>
              <a:tr h="290545">
                <a:tc>
                  <a:txBody>
                    <a:bodyPr/>
                    <a:lstStyle/>
                    <a:p>
                      <a:pPr algn="l" fontAlgn="b"/>
                      <a:endParaRPr lang="en-US" sz="14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Monthly Income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963093328"/>
                  </a:ext>
                </a:extLst>
              </a:tr>
              <a:tr h="290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Hypothesis Test (One-Sample)</a:t>
                      </a:r>
                      <a:endParaRPr lang="en-US" sz="14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68741736"/>
                  </a:ext>
                </a:extLst>
              </a:tr>
              <a:tr h="290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Sample Size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1470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47876565"/>
                  </a:ext>
                </a:extLst>
              </a:tr>
              <a:tr h="290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Sample Mean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6502.93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49932202"/>
                  </a:ext>
                </a:extLst>
              </a:tr>
              <a:tr h="290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Sample </a:t>
                      </a:r>
                      <a:r>
                        <a:rPr lang="en-US" sz="1400" u="none" strike="noStrike" dirty="0" err="1">
                          <a:effectLst/>
                        </a:rPr>
                        <a:t>Std</a:t>
                      </a:r>
                      <a:r>
                        <a:rPr lang="en-US" sz="1400" u="none" strike="noStrike" dirty="0">
                          <a:effectLst/>
                        </a:rPr>
                        <a:t> Dev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4707.96</a:t>
                      </a:r>
                      <a:endParaRPr lang="en-US" sz="14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24995151"/>
                  </a:ext>
                </a:extLst>
              </a:tr>
              <a:tr h="290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Hypothesized Mean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6300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73690394"/>
                  </a:ext>
                </a:extLst>
              </a:tr>
              <a:tr h="290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Alternative Hypothesis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&gt; 6300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79239735"/>
                  </a:ext>
                </a:extLst>
              </a:tr>
              <a:tr h="290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Standard Error of Mean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122.79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76594981"/>
                  </a:ext>
                </a:extLst>
              </a:tr>
              <a:tr h="290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Degrees of Freedom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1469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17808633"/>
                  </a:ext>
                </a:extLst>
              </a:tr>
              <a:tr h="290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t-Test Statistic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1.6526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86706031"/>
                  </a:ext>
                </a:extLst>
              </a:tr>
              <a:tr h="290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p-Value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0.0493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614803054"/>
                  </a:ext>
                </a:extLst>
              </a:tr>
              <a:tr h="290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Null Hypoth. at 10% Significance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Reject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82517532"/>
                  </a:ext>
                </a:extLst>
              </a:tr>
              <a:tr h="290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Null Hypoth. at 5% Significance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Reject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519161"/>
                  </a:ext>
                </a:extLst>
              </a:tr>
              <a:tr h="2905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Null Hypoth. at 1% Significance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Don't Reject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031641"/>
                  </a:ext>
                </a:extLst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395025" y="1808178"/>
            <a:ext cx="5399966" cy="3785639"/>
            <a:chOff x="395025" y="1907069"/>
            <a:chExt cx="5399966" cy="3785639"/>
          </a:xfrm>
        </p:grpSpPr>
        <p:grpSp>
          <p:nvGrpSpPr>
            <p:cNvPr id="21" name="Group 20"/>
            <p:cNvGrpSpPr/>
            <p:nvPr/>
          </p:nvGrpSpPr>
          <p:grpSpPr>
            <a:xfrm>
              <a:off x="395025" y="1907069"/>
              <a:ext cx="5399966" cy="3416320"/>
              <a:chOff x="204421" y="2641881"/>
              <a:chExt cx="5399966" cy="3416320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204421" y="2641881"/>
                <a:ext cx="5399966" cy="3416320"/>
                <a:chOff x="204421" y="2641881"/>
                <a:chExt cx="5399966" cy="3416320"/>
              </a:xfrm>
            </p:grpSpPr>
            <p:sp>
              <p:nvSpPr>
                <p:cNvPr id="16" name="文本框 33"/>
                <p:cNvSpPr txBox="1"/>
                <p:nvPr/>
              </p:nvSpPr>
              <p:spPr>
                <a:xfrm>
                  <a:off x="204421" y="2641881"/>
                  <a:ext cx="5399966" cy="34163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sz="3600" b="1">
                      <a:solidFill>
                        <a:schemeClr val="accent1">
                          <a:lumMod val="5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defRPr>
                  </a:lvl1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en-US" altLang="zh-CN" sz="1800" dirty="0"/>
                    <a:t>Assumption: </a:t>
                  </a:r>
                </a:p>
                <a:p>
                  <a:pPr algn="l">
                    <a:lnSpc>
                      <a:spcPct val="150000"/>
                    </a:lnSpc>
                  </a:pPr>
                  <a:r>
                    <a:rPr lang="en-US" altLang="zh-CN" sz="1800" b="0" dirty="0"/>
                    <a:t>	</a:t>
                  </a:r>
                  <a:r>
                    <a:rPr lang="en-US" altLang="zh-CN" sz="1800" b="0" dirty="0">
                      <a:solidFill>
                        <a:schemeClr val="tx1"/>
                      </a:solidFill>
                    </a:rPr>
                    <a:t>Population Mean (   ) = Sample Mean (   )   </a:t>
                  </a:r>
                </a:p>
                <a:p>
                  <a:pPr algn="l">
                    <a:lnSpc>
                      <a:spcPct val="150000"/>
                    </a:lnSpc>
                  </a:pPr>
                  <a:endParaRPr lang="en-US" altLang="zh-CN" sz="1800" dirty="0"/>
                </a:p>
                <a:p>
                  <a:pPr algn="l">
                    <a:lnSpc>
                      <a:spcPct val="150000"/>
                    </a:lnSpc>
                  </a:pPr>
                  <a:r>
                    <a:rPr lang="en-US" altLang="zh-CN" sz="1800" dirty="0"/>
                    <a:t>Hypothesis: </a:t>
                  </a:r>
                </a:p>
                <a:p>
                  <a:pPr algn="l">
                    <a:lnSpc>
                      <a:spcPct val="150000"/>
                    </a:lnSpc>
                  </a:pPr>
                  <a:r>
                    <a:rPr lang="en-US" altLang="zh-CN" sz="1800" b="0" dirty="0"/>
                    <a:t>	</a:t>
                  </a:r>
                  <a:r>
                    <a:rPr lang="en-US" altLang="zh-CN" sz="1800" b="0" dirty="0">
                      <a:solidFill>
                        <a:schemeClr val="tx1"/>
                      </a:solidFill>
                    </a:rPr>
                    <a:t>H0:       6300</a:t>
                  </a:r>
                </a:p>
                <a:p>
                  <a:pPr algn="l">
                    <a:lnSpc>
                      <a:spcPct val="150000"/>
                    </a:lnSpc>
                  </a:pPr>
                  <a:r>
                    <a:rPr lang="en-US" altLang="zh-CN" sz="1800" b="0" dirty="0">
                      <a:solidFill>
                        <a:schemeClr val="tx1"/>
                      </a:solidFill>
                    </a:rPr>
                    <a:t>	Ha:    &gt; 6300</a:t>
                  </a:r>
                </a:p>
                <a:p>
                  <a:pPr algn="l">
                    <a:lnSpc>
                      <a:spcPct val="150000"/>
                    </a:lnSpc>
                  </a:pPr>
                  <a:r>
                    <a:rPr lang="en-US" altLang="zh-CN" sz="1800" dirty="0"/>
                    <a:t>For:</a:t>
                  </a:r>
                  <a:endParaRPr lang="en-US" altLang="zh-CN" sz="1800" b="0" dirty="0">
                    <a:solidFill>
                      <a:schemeClr val="tx1"/>
                    </a:solidFill>
                  </a:endParaRPr>
                </a:p>
                <a:p>
                  <a:pPr algn="l">
                    <a:lnSpc>
                      <a:spcPct val="150000"/>
                    </a:lnSpc>
                  </a:pPr>
                  <a:endParaRPr lang="zh-CN" altLang="en-US" sz="1800" b="0" dirty="0"/>
                </a:p>
              </p:txBody>
            </p:sp>
            <p:pic>
              <p:nvPicPr>
                <p:cNvPr id="1028" name="Picture 4" descr="Image result for &lt;=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56400" y="4368811"/>
                  <a:ext cx="335924" cy="33592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3" name="Picture 8" descr="Image result for mu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64667" y="4354063"/>
                  <a:ext cx="346527" cy="3465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4" name="Picture 8" descr="Image result for mu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54839" y="4771927"/>
                  <a:ext cx="346527" cy="3465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030" name="Picture 6" descr="Related image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1" t="14026" r="65413" b="7060"/>
              <a:stretch/>
            </p:blipFill>
            <p:spPr bwMode="auto">
              <a:xfrm>
                <a:off x="5224577" y="3193469"/>
                <a:ext cx="235972" cy="2461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Image result for mu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34930" y="3143303"/>
                <a:ext cx="346527" cy="3465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7" name="Group 16"/>
            <p:cNvGrpSpPr/>
            <p:nvPr/>
          </p:nvGrpSpPr>
          <p:grpSpPr>
            <a:xfrm>
              <a:off x="1273035" y="4762966"/>
              <a:ext cx="809893" cy="929742"/>
              <a:chOff x="1719106" y="5409870"/>
              <a:chExt cx="809893" cy="929742"/>
            </a:xfrm>
          </p:grpSpPr>
          <p:pic>
            <p:nvPicPr>
              <p:cNvPr id="1026" name="Picture 2" descr="Related image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28935" y="5558743"/>
                <a:ext cx="266625" cy="266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/>
              <p:cNvSpPr/>
              <p:nvPr/>
            </p:nvSpPr>
            <p:spPr>
              <a:xfrm>
                <a:off x="1945942" y="5409870"/>
                <a:ext cx="582211" cy="464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800" dirty="0"/>
                  <a:t>=5%</a:t>
                </a: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946788" y="5874741"/>
                <a:ext cx="582211" cy="4648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800" dirty="0"/>
                  <a:t>=1%</a:t>
                </a:r>
              </a:p>
            </p:txBody>
          </p:sp>
          <p:pic>
            <p:nvPicPr>
              <p:cNvPr id="28" name="Picture 2" descr="Related image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19106" y="6006114"/>
                <a:ext cx="266625" cy="266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02BE6F2-136C-6F49-B7FA-D826453193F8}"/>
              </a:ext>
            </a:extLst>
          </p:cNvPr>
          <p:cNvSpPr txBox="1"/>
          <p:nvPr/>
        </p:nvSpPr>
        <p:spPr>
          <a:xfrm>
            <a:off x="795645" y="224605"/>
            <a:ext cx="4126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Modeling Analysis</a:t>
            </a:r>
            <a:endParaRPr lang="zh-CN" altLang="en-US" sz="350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C6F6E7-DA5B-C042-99E8-0B7AA1BA5BA4}"/>
              </a:ext>
            </a:extLst>
          </p:cNvPr>
          <p:cNvSpPr txBox="1"/>
          <p:nvPr/>
        </p:nvSpPr>
        <p:spPr>
          <a:xfrm>
            <a:off x="0" y="1146390"/>
            <a:ext cx="469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2400" dirty="0"/>
              <a:t>Hypothesis Test</a:t>
            </a:r>
          </a:p>
        </p:txBody>
      </p:sp>
    </p:spTree>
    <p:extLst>
      <p:ext uri="{BB962C8B-B14F-4D97-AF65-F5344CB8AC3E}">
        <p14:creationId xmlns:p14="http://schemas.microsoft.com/office/powerpoint/2010/main" val="578184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4AD5D3-5AEE-7940-BEC9-53EFE884C25C}"/>
              </a:ext>
            </a:extLst>
          </p:cNvPr>
          <p:cNvGrpSpPr/>
          <p:nvPr/>
        </p:nvGrpSpPr>
        <p:grpSpPr>
          <a:xfrm>
            <a:off x="-1" y="211768"/>
            <a:ext cx="12190413" cy="733559"/>
            <a:chOff x="-1" y="231838"/>
            <a:chExt cx="12190413" cy="733559"/>
          </a:xfrm>
        </p:grpSpPr>
        <p:grpSp>
          <p:nvGrpSpPr>
            <p:cNvPr id="5" name="组合 22">
              <a:extLst>
                <a:ext uri="{FF2B5EF4-FFF2-40B4-BE49-F238E27FC236}">
                  <a16:creationId xmlns:a16="http://schemas.microsoft.com/office/drawing/2014/main" id="{3BA2C0C3-C811-934C-BDC7-305F898639D6}"/>
                </a:ext>
              </a:extLst>
            </p:cNvPr>
            <p:cNvGrpSpPr/>
            <p:nvPr/>
          </p:nvGrpSpPr>
          <p:grpSpPr>
            <a:xfrm>
              <a:off x="0" y="231838"/>
              <a:ext cx="759125" cy="693420"/>
              <a:chOff x="0" y="532828"/>
              <a:chExt cx="759125" cy="568897"/>
            </a:xfrm>
          </p:grpSpPr>
          <p:sp>
            <p:nvSpPr>
              <p:cNvPr id="11" name="矩形 23">
                <a:extLst>
                  <a:ext uri="{FF2B5EF4-FFF2-40B4-BE49-F238E27FC236}">
                    <a16:creationId xmlns:a16="http://schemas.microsoft.com/office/drawing/2014/main" id="{D937C9B1-5D74-4146-AE25-26CEF1E489C9}"/>
                  </a:ext>
                </a:extLst>
              </p:cNvPr>
              <p:cNvSpPr/>
              <p:nvPr/>
            </p:nvSpPr>
            <p:spPr>
              <a:xfrm>
                <a:off x="0" y="532828"/>
                <a:ext cx="238791" cy="568897"/>
              </a:xfrm>
              <a:prstGeom prst="rect">
                <a:avLst/>
              </a:prstGeom>
              <a:solidFill>
                <a:srgbClr val="66BF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24">
                <a:extLst>
                  <a:ext uri="{FF2B5EF4-FFF2-40B4-BE49-F238E27FC236}">
                    <a16:creationId xmlns:a16="http://schemas.microsoft.com/office/drawing/2014/main" id="{A8635400-F98A-B745-8EBE-8D569DF25595}"/>
                  </a:ext>
                </a:extLst>
              </p:cNvPr>
              <p:cNvSpPr/>
              <p:nvPr/>
            </p:nvSpPr>
            <p:spPr>
              <a:xfrm>
                <a:off x="341410" y="532828"/>
                <a:ext cx="107228" cy="568897"/>
              </a:xfrm>
              <a:prstGeom prst="rect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25">
                <a:extLst>
                  <a:ext uri="{FF2B5EF4-FFF2-40B4-BE49-F238E27FC236}">
                    <a16:creationId xmlns:a16="http://schemas.microsoft.com/office/drawing/2014/main" id="{44804FC5-8775-BB47-987D-3A0670D1060D}"/>
                  </a:ext>
                </a:extLst>
              </p:cNvPr>
              <p:cNvSpPr/>
              <p:nvPr/>
            </p:nvSpPr>
            <p:spPr>
              <a:xfrm>
                <a:off x="551257" y="532828"/>
                <a:ext cx="67464" cy="568897"/>
              </a:xfrm>
              <a:prstGeom prst="rect">
                <a:avLst/>
              </a:prstGeom>
              <a:solidFill>
                <a:srgbClr val="FBC7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26">
                <a:extLst>
                  <a:ext uri="{FF2B5EF4-FFF2-40B4-BE49-F238E27FC236}">
                    <a16:creationId xmlns:a16="http://schemas.microsoft.com/office/drawing/2014/main" id="{17B964CB-CB1F-9C41-A537-D355D7E4C23C}"/>
                  </a:ext>
                </a:extLst>
              </p:cNvPr>
              <p:cNvSpPr/>
              <p:nvPr/>
            </p:nvSpPr>
            <p:spPr>
              <a:xfrm>
                <a:off x="721341" y="532828"/>
                <a:ext cx="37784" cy="568897"/>
              </a:xfrm>
              <a:prstGeom prst="rect">
                <a:avLst/>
              </a:prstGeom>
              <a:solidFill>
                <a:srgbClr val="FC6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28">
              <a:extLst>
                <a:ext uri="{FF2B5EF4-FFF2-40B4-BE49-F238E27FC236}">
                  <a16:creationId xmlns:a16="http://schemas.microsoft.com/office/drawing/2014/main" id="{CE944224-E55B-1B4E-9D12-016D2D735D66}"/>
                </a:ext>
              </a:extLst>
            </p:cNvPr>
            <p:cNvGrpSpPr/>
            <p:nvPr/>
          </p:nvGrpSpPr>
          <p:grpSpPr>
            <a:xfrm>
              <a:off x="-1" y="919678"/>
              <a:ext cx="12190413" cy="45719"/>
              <a:chOff x="0" y="532828"/>
              <a:chExt cx="759125" cy="568897"/>
            </a:xfrm>
          </p:grpSpPr>
          <p:sp>
            <p:nvSpPr>
              <p:cNvPr id="7" name="矩形 29">
                <a:extLst>
                  <a:ext uri="{FF2B5EF4-FFF2-40B4-BE49-F238E27FC236}">
                    <a16:creationId xmlns:a16="http://schemas.microsoft.com/office/drawing/2014/main" id="{97125D6E-FCE5-8E48-87DC-AFAA6E6A2D39}"/>
                  </a:ext>
                </a:extLst>
              </p:cNvPr>
              <p:cNvSpPr/>
              <p:nvPr/>
            </p:nvSpPr>
            <p:spPr>
              <a:xfrm>
                <a:off x="0" y="532828"/>
                <a:ext cx="238791" cy="568897"/>
              </a:xfrm>
              <a:prstGeom prst="rect">
                <a:avLst/>
              </a:prstGeom>
              <a:solidFill>
                <a:srgbClr val="66BF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33">
                <a:extLst>
                  <a:ext uri="{FF2B5EF4-FFF2-40B4-BE49-F238E27FC236}">
                    <a16:creationId xmlns:a16="http://schemas.microsoft.com/office/drawing/2014/main" id="{D2390004-CF57-3646-8A29-FC20D5A158A8}"/>
                  </a:ext>
                </a:extLst>
              </p:cNvPr>
              <p:cNvSpPr/>
              <p:nvPr/>
            </p:nvSpPr>
            <p:spPr>
              <a:xfrm>
                <a:off x="238791" y="532828"/>
                <a:ext cx="209847" cy="568897"/>
              </a:xfrm>
              <a:prstGeom prst="rect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34">
                <a:extLst>
                  <a:ext uri="{FF2B5EF4-FFF2-40B4-BE49-F238E27FC236}">
                    <a16:creationId xmlns:a16="http://schemas.microsoft.com/office/drawing/2014/main" id="{93DAD49A-DF8C-C040-8F07-4BB402757546}"/>
                  </a:ext>
                </a:extLst>
              </p:cNvPr>
              <p:cNvSpPr/>
              <p:nvPr/>
            </p:nvSpPr>
            <p:spPr>
              <a:xfrm>
                <a:off x="448638" y="532828"/>
                <a:ext cx="170083" cy="568897"/>
              </a:xfrm>
              <a:prstGeom prst="rect">
                <a:avLst/>
              </a:prstGeom>
              <a:solidFill>
                <a:srgbClr val="FBC7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35">
                <a:extLst>
                  <a:ext uri="{FF2B5EF4-FFF2-40B4-BE49-F238E27FC236}">
                    <a16:creationId xmlns:a16="http://schemas.microsoft.com/office/drawing/2014/main" id="{945C6C46-C87A-1B4C-A75B-F40BC39670DB}"/>
                  </a:ext>
                </a:extLst>
              </p:cNvPr>
              <p:cNvSpPr/>
              <p:nvPr/>
            </p:nvSpPr>
            <p:spPr>
              <a:xfrm>
                <a:off x="616871" y="532828"/>
                <a:ext cx="142254" cy="568897"/>
              </a:xfrm>
              <a:prstGeom prst="rect">
                <a:avLst/>
              </a:prstGeom>
              <a:solidFill>
                <a:srgbClr val="FC6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7" name="Frame 16">
            <a:extLst>
              <a:ext uri="{FF2B5EF4-FFF2-40B4-BE49-F238E27FC236}">
                <a16:creationId xmlns:a16="http://schemas.microsoft.com/office/drawing/2014/main" id="{0E7DF9FF-F7AA-8548-B425-D28588BD9373}"/>
              </a:ext>
            </a:extLst>
          </p:cNvPr>
          <p:cNvSpPr/>
          <p:nvPr/>
        </p:nvSpPr>
        <p:spPr>
          <a:xfrm>
            <a:off x="5666281" y="1888760"/>
            <a:ext cx="554636" cy="311817"/>
          </a:xfrm>
          <a:prstGeom prst="frame">
            <a:avLst/>
          </a:prstGeom>
          <a:solidFill>
            <a:srgbClr val="F0DF00"/>
          </a:solidFill>
          <a:ln w="317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53A7B735-D9D0-F648-A753-6BB24FD20744}"/>
              </a:ext>
            </a:extLst>
          </p:cNvPr>
          <p:cNvSpPr txBox="1">
            <a:spLocks/>
          </p:cNvSpPr>
          <p:nvPr/>
        </p:nvSpPr>
        <p:spPr>
          <a:xfrm>
            <a:off x="11330378" y="6413581"/>
            <a:ext cx="2742843" cy="36521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A5F88A8-A303-0D46-BA46-4BD2992B4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626" y="1389833"/>
            <a:ext cx="8239502" cy="50788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4375C61-A5B4-FF4C-8C3E-AFE2A6AFB24A}"/>
              </a:ext>
            </a:extLst>
          </p:cNvPr>
          <p:cNvSpPr txBox="1"/>
          <p:nvPr/>
        </p:nvSpPr>
        <p:spPr>
          <a:xfrm>
            <a:off x="-52182" y="1968697"/>
            <a:ext cx="4536318" cy="4890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P-Value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&lt;0.0001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Significant Variables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Business Travel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Distance from Home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Environment Satisfaction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Gender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Job Involvement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Marital Status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Monthly Income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Number of Company Worked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Relationship Satisfaction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Training Time Last 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Life Balance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Years In Current Role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Years Since Last Promotion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273847" y="2681503"/>
            <a:ext cx="1061883" cy="37872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834626" y="2681503"/>
            <a:ext cx="1831655" cy="378722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FE691E-1700-E447-A58F-6FCE6A5B5585}"/>
              </a:ext>
            </a:extLst>
          </p:cNvPr>
          <p:cNvSpPr txBox="1"/>
          <p:nvPr/>
        </p:nvSpPr>
        <p:spPr>
          <a:xfrm>
            <a:off x="795645" y="224605"/>
            <a:ext cx="4126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Modeling Analysis</a:t>
            </a:r>
            <a:endParaRPr lang="zh-CN" altLang="en-US" sz="350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3C6A17-0C20-8843-BFE8-E967EAE4F7CC}"/>
              </a:ext>
            </a:extLst>
          </p:cNvPr>
          <p:cNvSpPr txBox="1"/>
          <p:nvPr/>
        </p:nvSpPr>
        <p:spPr>
          <a:xfrm>
            <a:off x="11721" y="964588"/>
            <a:ext cx="469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2400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580926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56E5D7E-1EDE-4E40-A518-DE324BA291F8}"/>
              </a:ext>
            </a:extLst>
          </p:cNvPr>
          <p:cNvGrpSpPr/>
          <p:nvPr/>
        </p:nvGrpSpPr>
        <p:grpSpPr>
          <a:xfrm>
            <a:off x="2204" y="217097"/>
            <a:ext cx="12186005" cy="733294"/>
            <a:chOff x="-1" y="231838"/>
            <a:chExt cx="12190413" cy="733559"/>
          </a:xfrm>
        </p:grpSpPr>
        <p:grpSp>
          <p:nvGrpSpPr>
            <p:cNvPr id="5" name="组合 22">
              <a:extLst>
                <a:ext uri="{FF2B5EF4-FFF2-40B4-BE49-F238E27FC236}">
                  <a16:creationId xmlns:a16="http://schemas.microsoft.com/office/drawing/2014/main" id="{CB2483AE-676D-7F4C-B245-A8864CB20E3C}"/>
                </a:ext>
              </a:extLst>
            </p:cNvPr>
            <p:cNvGrpSpPr/>
            <p:nvPr/>
          </p:nvGrpSpPr>
          <p:grpSpPr>
            <a:xfrm>
              <a:off x="0" y="231838"/>
              <a:ext cx="759125" cy="693420"/>
              <a:chOff x="0" y="532828"/>
              <a:chExt cx="759125" cy="568897"/>
            </a:xfrm>
          </p:grpSpPr>
          <p:sp>
            <p:nvSpPr>
              <p:cNvPr id="11" name="矩形 23">
                <a:extLst>
                  <a:ext uri="{FF2B5EF4-FFF2-40B4-BE49-F238E27FC236}">
                    <a16:creationId xmlns:a16="http://schemas.microsoft.com/office/drawing/2014/main" id="{8C8CEBE1-F361-1942-85E6-44D2D534A4C1}"/>
                  </a:ext>
                </a:extLst>
              </p:cNvPr>
              <p:cNvSpPr/>
              <p:nvPr/>
            </p:nvSpPr>
            <p:spPr>
              <a:xfrm>
                <a:off x="0" y="532828"/>
                <a:ext cx="238791" cy="568897"/>
              </a:xfrm>
              <a:prstGeom prst="rect">
                <a:avLst/>
              </a:prstGeom>
              <a:solidFill>
                <a:srgbClr val="66BF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24">
                <a:extLst>
                  <a:ext uri="{FF2B5EF4-FFF2-40B4-BE49-F238E27FC236}">
                    <a16:creationId xmlns:a16="http://schemas.microsoft.com/office/drawing/2014/main" id="{D30135E0-E409-D649-98B2-C5000B8B99A2}"/>
                  </a:ext>
                </a:extLst>
              </p:cNvPr>
              <p:cNvSpPr/>
              <p:nvPr/>
            </p:nvSpPr>
            <p:spPr>
              <a:xfrm>
                <a:off x="341410" y="532828"/>
                <a:ext cx="107228" cy="568897"/>
              </a:xfrm>
              <a:prstGeom prst="rect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25">
                <a:extLst>
                  <a:ext uri="{FF2B5EF4-FFF2-40B4-BE49-F238E27FC236}">
                    <a16:creationId xmlns:a16="http://schemas.microsoft.com/office/drawing/2014/main" id="{00487483-993B-AF4F-B200-47F2249F7065}"/>
                  </a:ext>
                </a:extLst>
              </p:cNvPr>
              <p:cNvSpPr/>
              <p:nvPr/>
            </p:nvSpPr>
            <p:spPr>
              <a:xfrm>
                <a:off x="551257" y="532828"/>
                <a:ext cx="67464" cy="568897"/>
              </a:xfrm>
              <a:prstGeom prst="rect">
                <a:avLst/>
              </a:prstGeom>
              <a:solidFill>
                <a:srgbClr val="FBC7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26">
                <a:extLst>
                  <a:ext uri="{FF2B5EF4-FFF2-40B4-BE49-F238E27FC236}">
                    <a16:creationId xmlns:a16="http://schemas.microsoft.com/office/drawing/2014/main" id="{A9F043E7-5F6E-E549-A76B-BCE5C36D813A}"/>
                  </a:ext>
                </a:extLst>
              </p:cNvPr>
              <p:cNvSpPr/>
              <p:nvPr/>
            </p:nvSpPr>
            <p:spPr>
              <a:xfrm>
                <a:off x="721341" y="532828"/>
                <a:ext cx="37784" cy="568897"/>
              </a:xfrm>
              <a:prstGeom prst="rect">
                <a:avLst/>
              </a:prstGeom>
              <a:solidFill>
                <a:srgbClr val="FC6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28">
              <a:extLst>
                <a:ext uri="{FF2B5EF4-FFF2-40B4-BE49-F238E27FC236}">
                  <a16:creationId xmlns:a16="http://schemas.microsoft.com/office/drawing/2014/main" id="{C93564F9-9DB9-8E4A-876F-C0128B2C0CCD}"/>
                </a:ext>
              </a:extLst>
            </p:cNvPr>
            <p:cNvGrpSpPr/>
            <p:nvPr/>
          </p:nvGrpSpPr>
          <p:grpSpPr>
            <a:xfrm>
              <a:off x="-1" y="919678"/>
              <a:ext cx="12190413" cy="45719"/>
              <a:chOff x="0" y="532828"/>
              <a:chExt cx="759125" cy="568897"/>
            </a:xfrm>
          </p:grpSpPr>
          <p:sp>
            <p:nvSpPr>
              <p:cNvPr id="7" name="矩形 29">
                <a:extLst>
                  <a:ext uri="{FF2B5EF4-FFF2-40B4-BE49-F238E27FC236}">
                    <a16:creationId xmlns:a16="http://schemas.microsoft.com/office/drawing/2014/main" id="{58ACF0B9-5F11-7B44-8DDF-9731AFBF2CAB}"/>
                  </a:ext>
                </a:extLst>
              </p:cNvPr>
              <p:cNvSpPr/>
              <p:nvPr/>
            </p:nvSpPr>
            <p:spPr>
              <a:xfrm>
                <a:off x="0" y="532828"/>
                <a:ext cx="238791" cy="568897"/>
              </a:xfrm>
              <a:prstGeom prst="rect">
                <a:avLst/>
              </a:prstGeom>
              <a:solidFill>
                <a:srgbClr val="66BF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33">
                <a:extLst>
                  <a:ext uri="{FF2B5EF4-FFF2-40B4-BE49-F238E27FC236}">
                    <a16:creationId xmlns:a16="http://schemas.microsoft.com/office/drawing/2014/main" id="{68877269-4BF7-724B-B285-254126EC20C6}"/>
                  </a:ext>
                </a:extLst>
              </p:cNvPr>
              <p:cNvSpPr/>
              <p:nvPr/>
            </p:nvSpPr>
            <p:spPr>
              <a:xfrm>
                <a:off x="238791" y="532828"/>
                <a:ext cx="209847" cy="568897"/>
              </a:xfrm>
              <a:prstGeom prst="rect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34">
                <a:extLst>
                  <a:ext uri="{FF2B5EF4-FFF2-40B4-BE49-F238E27FC236}">
                    <a16:creationId xmlns:a16="http://schemas.microsoft.com/office/drawing/2014/main" id="{E42A6D81-2337-4D4D-92CE-CE3D2F0AA964}"/>
                  </a:ext>
                </a:extLst>
              </p:cNvPr>
              <p:cNvSpPr/>
              <p:nvPr/>
            </p:nvSpPr>
            <p:spPr>
              <a:xfrm>
                <a:off x="448638" y="532828"/>
                <a:ext cx="170083" cy="568897"/>
              </a:xfrm>
              <a:prstGeom prst="rect">
                <a:avLst/>
              </a:prstGeom>
              <a:solidFill>
                <a:srgbClr val="FBC7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35">
                <a:extLst>
                  <a:ext uri="{FF2B5EF4-FFF2-40B4-BE49-F238E27FC236}">
                    <a16:creationId xmlns:a16="http://schemas.microsoft.com/office/drawing/2014/main" id="{24F8801A-BE7A-6B43-8190-05DEC3D2BF8B}"/>
                  </a:ext>
                </a:extLst>
              </p:cNvPr>
              <p:cNvSpPr/>
              <p:nvPr/>
            </p:nvSpPr>
            <p:spPr>
              <a:xfrm>
                <a:off x="616871" y="532828"/>
                <a:ext cx="142254" cy="568897"/>
              </a:xfrm>
              <a:prstGeom prst="rect">
                <a:avLst/>
              </a:prstGeom>
              <a:solidFill>
                <a:srgbClr val="FC6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054FF53-77A6-0144-8F59-50153FE7BABE}"/>
              </a:ext>
            </a:extLst>
          </p:cNvPr>
          <p:cNvSpPr txBox="1"/>
          <p:nvPr/>
        </p:nvSpPr>
        <p:spPr>
          <a:xfrm>
            <a:off x="215495" y="7095176"/>
            <a:ext cx="11348174" cy="2615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9930" indent="-399930" fontAlgn="base">
              <a:lnSpc>
                <a:spcPct val="150000"/>
              </a:lnSpc>
              <a:buFont typeface="+mj-lt"/>
              <a:buAutoNum type="romanLcPeriod"/>
            </a:pPr>
            <a:r>
              <a:rPr lang="en-US" sz="1600" dirty="0"/>
              <a:t>Holding all other variables constant,  every additional year of experience is predicted to increase HR department's employees' monthly income by 166.20 USD, but increase R&amp;D employees’ monthly income 134.36 less than the HR department.</a:t>
            </a:r>
          </a:p>
          <a:p>
            <a:pPr marL="399930" indent="-399930" fontAlgn="base">
              <a:lnSpc>
                <a:spcPct val="150000"/>
              </a:lnSpc>
              <a:buFont typeface="+mj-lt"/>
              <a:buAutoNum type="romanLcPeriod"/>
            </a:pPr>
            <a:r>
              <a:rPr lang="en-US" sz="1600" dirty="0"/>
              <a:t>Keeping everything constant, a manager with job level 3 in Sales department is predicted to be paid 2824.01 USD more than a manager with job level 4 in Sales department.</a:t>
            </a:r>
          </a:p>
          <a:p>
            <a:pPr marL="399930" indent="-399930" fontAlgn="base">
              <a:lnSpc>
                <a:spcPct val="150000"/>
              </a:lnSpc>
              <a:buFont typeface="+mj-lt"/>
              <a:buAutoNum type="romanLcPeriod"/>
            </a:pPr>
            <a:r>
              <a:rPr lang="en-US" sz="1600" dirty="0"/>
              <a:t>Keeping everything constant, a manager with level 3 in R&amp;D department earns 1066 USD more than a manager with level 3 in Sales department.</a:t>
            </a:r>
          </a:p>
          <a:p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F8A574C4-2B3B-184B-B37E-3B6A0EE2E216}"/>
              </a:ext>
            </a:extLst>
          </p:cNvPr>
          <p:cNvSpPr txBox="1">
            <a:spLocks/>
          </p:cNvSpPr>
          <p:nvPr/>
        </p:nvSpPr>
        <p:spPr>
          <a:xfrm>
            <a:off x="11328485" y="6412503"/>
            <a:ext cx="2741851" cy="365077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/>
              <a:pPr/>
              <a:t>27</a:t>
            </a:fld>
            <a:endParaRPr lang="zh-CN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553264" y="1783416"/>
            <a:ext cx="2146300" cy="3773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797" indent="-342797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69EB4A-F82B-3B45-BD02-DEAECADF4B9F}"/>
              </a:ext>
            </a:extLst>
          </p:cNvPr>
          <p:cNvSpPr txBox="1"/>
          <p:nvPr/>
        </p:nvSpPr>
        <p:spPr>
          <a:xfrm>
            <a:off x="797562" y="225765"/>
            <a:ext cx="4125135" cy="646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99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Modeling Analysis</a:t>
            </a:r>
            <a:endParaRPr lang="zh-CN" altLang="en-US" sz="3499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493187" y="4252610"/>
            <a:ext cx="2212994" cy="3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2000" dirty="0"/>
              <a:t>Prediction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F2907BD-3509-45C8-B1E5-2F97E2345711}"/>
              </a:ext>
            </a:extLst>
          </p:cNvPr>
          <p:cNvGraphicFramePr>
            <a:graphicFrameLocks noGrp="1"/>
          </p:cNvGraphicFramePr>
          <p:nvPr/>
        </p:nvGraphicFramePr>
        <p:xfrm>
          <a:off x="797561" y="1504106"/>
          <a:ext cx="7021511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3073">
                  <a:extLst>
                    <a:ext uri="{9D8B030D-6E8A-4147-A177-3AD203B41FA5}">
                      <a16:colId xmlns:a16="http://schemas.microsoft.com/office/drawing/2014/main" val="3535378406"/>
                    </a:ext>
                  </a:extLst>
                </a:gridCol>
                <a:gridCol w="1003073">
                  <a:extLst>
                    <a:ext uri="{9D8B030D-6E8A-4147-A177-3AD203B41FA5}">
                      <a16:colId xmlns:a16="http://schemas.microsoft.com/office/drawing/2014/main" val="2363668594"/>
                    </a:ext>
                  </a:extLst>
                </a:gridCol>
                <a:gridCol w="1003073">
                  <a:extLst>
                    <a:ext uri="{9D8B030D-6E8A-4147-A177-3AD203B41FA5}">
                      <a16:colId xmlns:a16="http://schemas.microsoft.com/office/drawing/2014/main" val="3287645937"/>
                    </a:ext>
                  </a:extLst>
                </a:gridCol>
                <a:gridCol w="1003073">
                  <a:extLst>
                    <a:ext uri="{9D8B030D-6E8A-4147-A177-3AD203B41FA5}">
                      <a16:colId xmlns:a16="http://schemas.microsoft.com/office/drawing/2014/main" val="4210246251"/>
                    </a:ext>
                  </a:extLst>
                </a:gridCol>
                <a:gridCol w="1003073">
                  <a:extLst>
                    <a:ext uri="{9D8B030D-6E8A-4147-A177-3AD203B41FA5}">
                      <a16:colId xmlns:a16="http://schemas.microsoft.com/office/drawing/2014/main" val="2683958955"/>
                    </a:ext>
                  </a:extLst>
                </a:gridCol>
                <a:gridCol w="1003073">
                  <a:extLst>
                    <a:ext uri="{9D8B030D-6E8A-4147-A177-3AD203B41FA5}">
                      <a16:colId xmlns:a16="http://schemas.microsoft.com/office/drawing/2014/main" val="2648678449"/>
                    </a:ext>
                  </a:extLst>
                </a:gridCol>
                <a:gridCol w="1003073">
                  <a:extLst>
                    <a:ext uri="{9D8B030D-6E8A-4147-A177-3AD203B41FA5}">
                      <a16:colId xmlns:a16="http://schemas.microsoft.com/office/drawing/2014/main" val="994680472"/>
                    </a:ext>
                  </a:extLst>
                </a:gridCol>
              </a:tblGrid>
              <a:tr h="36571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Constant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Age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BusinessTravel_Frequently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BusinessTravel_rarely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DistanceFromHome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EnvironmentSatisfaction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Female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25021545"/>
                  </a:ext>
                </a:extLst>
              </a:tr>
              <a:tr h="1828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3.04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-0.05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1.84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1.03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-0.39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-0.40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1225152"/>
                  </a:ext>
                </a:extLst>
              </a:tr>
              <a:tr h="18285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82573334"/>
                  </a:ext>
                </a:extLst>
              </a:tr>
              <a:tr h="182856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60915759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5DBDB5C-E770-43CB-907C-7A567BAC9016}"/>
              </a:ext>
            </a:extLst>
          </p:cNvPr>
          <p:cNvGraphicFramePr>
            <a:graphicFrameLocks noGrp="1"/>
          </p:cNvGraphicFramePr>
          <p:nvPr/>
        </p:nvGraphicFramePr>
        <p:xfrm>
          <a:off x="800402" y="2847296"/>
          <a:ext cx="11168942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99872">
                  <a:extLst>
                    <a:ext uri="{9D8B030D-6E8A-4147-A177-3AD203B41FA5}">
                      <a16:colId xmlns:a16="http://schemas.microsoft.com/office/drawing/2014/main" val="2940530865"/>
                    </a:ext>
                  </a:extLst>
                </a:gridCol>
                <a:gridCol w="1596773">
                  <a:extLst>
                    <a:ext uri="{9D8B030D-6E8A-4147-A177-3AD203B41FA5}">
                      <a16:colId xmlns:a16="http://schemas.microsoft.com/office/drawing/2014/main" val="810102825"/>
                    </a:ext>
                  </a:extLst>
                </a:gridCol>
                <a:gridCol w="968165">
                  <a:extLst>
                    <a:ext uri="{9D8B030D-6E8A-4147-A177-3AD203B41FA5}">
                      <a16:colId xmlns:a16="http://schemas.microsoft.com/office/drawing/2014/main" val="502549185"/>
                    </a:ext>
                  </a:extLst>
                </a:gridCol>
                <a:gridCol w="1495841">
                  <a:extLst>
                    <a:ext uri="{9D8B030D-6E8A-4147-A177-3AD203B41FA5}">
                      <a16:colId xmlns:a16="http://schemas.microsoft.com/office/drawing/2014/main" val="1044209565"/>
                    </a:ext>
                  </a:extLst>
                </a:gridCol>
                <a:gridCol w="1433513">
                  <a:extLst>
                    <a:ext uri="{9D8B030D-6E8A-4147-A177-3AD203B41FA5}">
                      <a16:colId xmlns:a16="http://schemas.microsoft.com/office/drawing/2014/main" val="4074823440"/>
                    </a:ext>
                  </a:extLst>
                </a:gridCol>
                <a:gridCol w="1159277">
                  <a:extLst>
                    <a:ext uri="{9D8B030D-6E8A-4147-A177-3AD203B41FA5}">
                      <a16:colId xmlns:a16="http://schemas.microsoft.com/office/drawing/2014/main" val="510726391"/>
                    </a:ext>
                  </a:extLst>
                </a:gridCol>
                <a:gridCol w="1296396">
                  <a:extLst>
                    <a:ext uri="{9D8B030D-6E8A-4147-A177-3AD203B41FA5}">
                      <a16:colId xmlns:a16="http://schemas.microsoft.com/office/drawing/2014/main" val="3062281443"/>
                    </a:ext>
                  </a:extLst>
                </a:gridCol>
                <a:gridCol w="2119105">
                  <a:extLst>
                    <a:ext uri="{9D8B030D-6E8A-4147-A177-3AD203B41FA5}">
                      <a16:colId xmlns:a16="http://schemas.microsoft.com/office/drawing/2014/main" val="728119155"/>
                    </a:ext>
                  </a:extLst>
                </a:gridCol>
              </a:tblGrid>
              <a:tr h="18285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MonthlyIncome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NumCompaniesWorked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Overtime_Yes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RelationshipSatisfaction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TrainingTimesLastYear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WorkLifeBalance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YearsInCurrentRole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YearsSinceLastPromotion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58057833"/>
                  </a:ext>
                </a:extLst>
              </a:tr>
              <a:tr h="1828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1.77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-0.23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-0.15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-0.27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-0.17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70690636"/>
                  </a:ext>
                </a:extLst>
              </a:tr>
              <a:tr h="1828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4919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95270638"/>
                  </a:ext>
                </a:extLst>
              </a:tr>
              <a:tr h="1828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4919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22313003"/>
                  </a:ext>
                </a:extLst>
              </a:tr>
              <a:tr h="182856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388023817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EDA4229-F2CF-4474-849A-E076F63080C7}"/>
              </a:ext>
            </a:extLst>
          </p:cNvPr>
          <p:cNvGraphicFramePr>
            <a:graphicFrameLocks noGrp="1"/>
          </p:cNvGraphicFramePr>
          <p:nvPr/>
        </p:nvGraphicFramePr>
        <p:xfrm>
          <a:off x="2860128" y="4859537"/>
          <a:ext cx="3464264" cy="914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9962">
                  <a:extLst>
                    <a:ext uri="{9D8B030D-6E8A-4147-A177-3AD203B41FA5}">
                      <a16:colId xmlns:a16="http://schemas.microsoft.com/office/drawing/2014/main" val="3124252091"/>
                    </a:ext>
                  </a:extLst>
                </a:gridCol>
                <a:gridCol w="932151">
                  <a:extLst>
                    <a:ext uri="{9D8B030D-6E8A-4147-A177-3AD203B41FA5}">
                      <a16:colId xmlns:a16="http://schemas.microsoft.com/office/drawing/2014/main" val="1952400611"/>
                    </a:ext>
                  </a:extLst>
                </a:gridCol>
                <a:gridCol w="932151">
                  <a:extLst>
                    <a:ext uri="{9D8B030D-6E8A-4147-A177-3AD203B41FA5}">
                      <a16:colId xmlns:a16="http://schemas.microsoft.com/office/drawing/2014/main" val="1022302031"/>
                    </a:ext>
                  </a:extLst>
                </a:gridCol>
              </a:tblGrid>
              <a:tr h="182856">
                <a:tc>
                  <a:txBody>
                    <a:bodyPr/>
                    <a:lstStyle/>
                    <a:p>
                      <a:pPr algn="ctr" fontAlgn="ctr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Ln(Z)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Z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47899823"/>
                  </a:ext>
                </a:extLst>
              </a:tr>
              <a:tr h="182856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P(Arrition=Yes)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815220926"/>
                  </a:ext>
                </a:extLst>
              </a:tr>
              <a:tr h="1828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Overtime=1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50.60%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0.0239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8013984"/>
                  </a:ext>
                </a:extLst>
              </a:tr>
              <a:tr h="18285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Overtime=0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14.87%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-1.7446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331036160"/>
                  </a:ext>
                </a:extLst>
              </a:tr>
              <a:tr h="182856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35.73%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23074193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A308F56F-1236-4FFF-9729-2506D3E99A80}"/>
              </a:ext>
            </a:extLst>
          </p:cNvPr>
          <p:cNvGraphicFramePr>
            <a:graphicFrameLocks noGrp="1"/>
          </p:cNvGraphicFramePr>
          <p:nvPr/>
        </p:nvGraphicFramePr>
        <p:xfrm>
          <a:off x="7813694" y="1494057"/>
          <a:ext cx="4181908" cy="924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5477">
                  <a:extLst>
                    <a:ext uri="{9D8B030D-6E8A-4147-A177-3AD203B41FA5}">
                      <a16:colId xmlns:a16="http://schemas.microsoft.com/office/drawing/2014/main" val="3570848744"/>
                    </a:ext>
                  </a:extLst>
                </a:gridCol>
                <a:gridCol w="1045477">
                  <a:extLst>
                    <a:ext uri="{9D8B030D-6E8A-4147-A177-3AD203B41FA5}">
                      <a16:colId xmlns:a16="http://schemas.microsoft.com/office/drawing/2014/main" val="3322499277"/>
                    </a:ext>
                  </a:extLst>
                </a:gridCol>
                <a:gridCol w="1045477">
                  <a:extLst>
                    <a:ext uri="{9D8B030D-6E8A-4147-A177-3AD203B41FA5}">
                      <a16:colId xmlns:a16="http://schemas.microsoft.com/office/drawing/2014/main" val="378102380"/>
                    </a:ext>
                  </a:extLst>
                </a:gridCol>
                <a:gridCol w="1045477">
                  <a:extLst>
                    <a:ext uri="{9D8B030D-6E8A-4147-A177-3AD203B41FA5}">
                      <a16:colId xmlns:a16="http://schemas.microsoft.com/office/drawing/2014/main" val="1822843237"/>
                    </a:ext>
                  </a:extLst>
                </a:gridCol>
              </a:tblGrid>
              <a:tr h="23103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JobInvolvement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JobSatisfaction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Marital_Single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Marital_Married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60425426"/>
                  </a:ext>
                </a:extLst>
              </a:tr>
              <a:tr h="231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-0.57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-0.40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1.36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0.36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59907368"/>
                  </a:ext>
                </a:extLst>
              </a:tr>
              <a:tr h="231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71660352"/>
                  </a:ext>
                </a:extLst>
              </a:tr>
              <a:tr h="23103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12535251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9EC737A9-DE70-46C4-846C-6106C4F8E96C}"/>
              </a:ext>
            </a:extLst>
          </p:cNvPr>
          <p:cNvSpPr/>
          <p:nvPr/>
        </p:nvSpPr>
        <p:spPr>
          <a:xfrm>
            <a:off x="3446168" y="2734533"/>
            <a:ext cx="971893" cy="102683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BADE8B-49CE-460C-AF36-030E85AF058F}"/>
              </a:ext>
            </a:extLst>
          </p:cNvPr>
          <p:cNvSpPr txBox="1"/>
          <p:nvPr/>
        </p:nvSpPr>
        <p:spPr>
          <a:xfrm>
            <a:off x="4857156" y="610636"/>
            <a:ext cx="4693800" cy="307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1400" dirty="0"/>
              <a:t>Interpretation on coefficients</a:t>
            </a:r>
          </a:p>
        </p:txBody>
      </p:sp>
    </p:spTree>
    <p:extLst>
      <p:ext uri="{BB962C8B-B14F-4D97-AF65-F5344CB8AC3E}">
        <p14:creationId xmlns:p14="http://schemas.microsoft.com/office/powerpoint/2010/main" val="217109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5977704" y="2864462"/>
            <a:ext cx="39134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3500" dirty="0"/>
              <a:t>Conclusion</a:t>
            </a:r>
            <a:endParaRPr lang="zh-CN" altLang="zh-CN" sz="3500" dirty="0"/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05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72A41066-E2CF-0F4E-8AC7-91AD234EE008}"/>
              </a:ext>
            </a:extLst>
          </p:cNvPr>
          <p:cNvSpPr txBox="1">
            <a:spLocks/>
          </p:cNvSpPr>
          <p:nvPr/>
        </p:nvSpPr>
        <p:spPr>
          <a:xfrm>
            <a:off x="11330378" y="6413581"/>
            <a:ext cx="2742843" cy="36521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823E34-0C91-144E-A454-8C141FBF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0273" y="400579"/>
            <a:ext cx="1570135" cy="6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28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56E5D7E-1EDE-4E40-A518-DE324BA291F8}"/>
              </a:ext>
            </a:extLst>
          </p:cNvPr>
          <p:cNvGrpSpPr/>
          <p:nvPr/>
        </p:nvGrpSpPr>
        <p:grpSpPr>
          <a:xfrm>
            <a:off x="0" y="215934"/>
            <a:ext cx="12190413" cy="733559"/>
            <a:chOff x="-1" y="231838"/>
            <a:chExt cx="12190413" cy="733559"/>
          </a:xfrm>
        </p:grpSpPr>
        <p:grpSp>
          <p:nvGrpSpPr>
            <p:cNvPr id="5" name="组合 22">
              <a:extLst>
                <a:ext uri="{FF2B5EF4-FFF2-40B4-BE49-F238E27FC236}">
                  <a16:creationId xmlns:a16="http://schemas.microsoft.com/office/drawing/2014/main" id="{CB2483AE-676D-7F4C-B245-A8864CB20E3C}"/>
                </a:ext>
              </a:extLst>
            </p:cNvPr>
            <p:cNvGrpSpPr/>
            <p:nvPr/>
          </p:nvGrpSpPr>
          <p:grpSpPr>
            <a:xfrm>
              <a:off x="0" y="231838"/>
              <a:ext cx="759125" cy="693420"/>
              <a:chOff x="0" y="532828"/>
              <a:chExt cx="759125" cy="568897"/>
            </a:xfrm>
          </p:grpSpPr>
          <p:sp>
            <p:nvSpPr>
              <p:cNvPr id="11" name="矩形 23">
                <a:extLst>
                  <a:ext uri="{FF2B5EF4-FFF2-40B4-BE49-F238E27FC236}">
                    <a16:creationId xmlns:a16="http://schemas.microsoft.com/office/drawing/2014/main" id="{8C8CEBE1-F361-1942-85E6-44D2D534A4C1}"/>
                  </a:ext>
                </a:extLst>
              </p:cNvPr>
              <p:cNvSpPr/>
              <p:nvPr/>
            </p:nvSpPr>
            <p:spPr>
              <a:xfrm>
                <a:off x="0" y="532828"/>
                <a:ext cx="238791" cy="568897"/>
              </a:xfrm>
              <a:prstGeom prst="rect">
                <a:avLst/>
              </a:prstGeom>
              <a:solidFill>
                <a:srgbClr val="66BF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24">
                <a:extLst>
                  <a:ext uri="{FF2B5EF4-FFF2-40B4-BE49-F238E27FC236}">
                    <a16:creationId xmlns:a16="http://schemas.microsoft.com/office/drawing/2014/main" id="{D30135E0-E409-D649-98B2-C5000B8B99A2}"/>
                  </a:ext>
                </a:extLst>
              </p:cNvPr>
              <p:cNvSpPr/>
              <p:nvPr/>
            </p:nvSpPr>
            <p:spPr>
              <a:xfrm>
                <a:off x="341410" y="532828"/>
                <a:ext cx="107228" cy="568897"/>
              </a:xfrm>
              <a:prstGeom prst="rect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25">
                <a:extLst>
                  <a:ext uri="{FF2B5EF4-FFF2-40B4-BE49-F238E27FC236}">
                    <a16:creationId xmlns:a16="http://schemas.microsoft.com/office/drawing/2014/main" id="{00487483-993B-AF4F-B200-47F2249F7065}"/>
                  </a:ext>
                </a:extLst>
              </p:cNvPr>
              <p:cNvSpPr/>
              <p:nvPr/>
            </p:nvSpPr>
            <p:spPr>
              <a:xfrm>
                <a:off x="551257" y="532828"/>
                <a:ext cx="67464" cy="568897"/>
              </a:xfrm>
              <a:prstGeom prst="rect">
                <a:avLst/>
              </a:prstGeom>
              <a:solidFill>
                <a:srgbClr val="FBC7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26">
                <a:extLst>
                  <a:ext uri="{FF2B5EF4-FFF2-40B4-BE49-F238E27FC236}">
                    <a16:creationId xmlns:a16="http://schemas.microsoft.com/office/drawing/2014/main" id="{A9F043E7-5F6E-E549-A76B-BCE5C36D813A}"/>
                  </a:ext>
                </a:extLst>
              </p:cNvPr>
              <p:cNvSpPr/>
              <p:nvPr/>
            </p:nvSpPr>
            <p:spPr>
              <a:xfrm>
                <a:off x="721341" y="532828"/>
                <a:ext cx="37784" cy="568897"/>
              </a:xfrm>
              <a:prstGeom prst="rect">
                <a:avLst/>
              </a:prstGeom>
              <a:solidFill>
                <a:srgbClr val="FC6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28">
              <a:extLst>
                <a:ext uri="{FF2B5EF4-FFF2-40B4-BE49-F238E27FC236}">
                  <a16:creationId xmlns:a16="http://schemas.microsoft.com/office/drawing/2014/main" id="{C93564F9-9DB9-8E4A-876F-C0128B2C0CCD}"/>
                </a:ext>
              </a:extLst>
            </p:cNvPr>
            <p:cNvGrpSpPr/>
            <p:nvPr/>
          </p:nvGrpSpPr>
          <p:grpSpPr>
            <a:xfrm>
              <a:off x="-1" y="919678"/>
              <a:ext cx="12190413" cy="45719"/>
              <a:chOff x="0" y="532828"/>
              <a:chExt cx="759125" cy="568897"/>
            </a:xfrm>
          </p:grpSpPr>
          <p:sp>
            <p:nvSpPr>
              <p:cNvPr id="7" name="矩形 29">
                <a:extLst>
                  <a:ext uri="{FF2B5EF4-FFF2-40B4-BE49-F238E27FC236}">
                    <a16:creationId xmlns:a16="http://schemas.microsoft.com/office/drawing/2014/main" id="{58ACF0B9-5F11-7B44-8DDF-9731AFBF2CAB}"/>
                  </a:ext>
                </a:extLst>
              </p:cNvPr>
              <p:cNvSpPr/>
              <p:nvPr/>
            </p:nvSpPr>
            <p:spPr>
              <a:xfrm>
                <a:off x="0" y="532828"/>
                <a:ext cx="238791" cy="568897"/>
              </a:xfrm>
              <a:prstGeom prst="rect">
                <a:avLst/>
              </a:prstGeom>
              <a:solidFill>
                <a:srgbClr val="66BF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33">
                <a:extLst>
                  <a:ext uri="{FF2B5EF4-FFF2-40B4-BE49-F238E27FC236}">
                    <a16:creationId xmlns:a16="http://schemas.microsoft.com/office/drawing/2014/main" id="{68877269-4BF7-724B-B285-254126EC20C6}"/>
                  </a:ext>
                </a:extLst>
              </p:cNvPr>
              <p:cNvSpPr/>
              <p:nvPr/>
            </p:nvSpPr>
            <p:spPr>
              <a:xfrm>
                <a:off x="238791" y="532828"/>
                <a:ext cx="209847" cy="568897"/>
              </a:xfrm>
              <a:prstGeom prst="rect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34">
                <a:extLst>
                  <a:ext uri="{FF2B5EF4-FFF2-40B4-BE49-F238E27FC236}">
                    <a16:creationId xmlns:a16="http://schemas.microsoft.com/office/drawing/2014/main" id="{E42A6D81-2337-4D4D-92CE-CE3D2F0AA964}"/>
                  </a:ext>
                </a:extLst>
              </p:cNvPr>
              <p:cNvSpPr/>
              <p:nvPr/>
            </p:nvSpPr>
            <p:spPr>
              <a:xfrm>
                <a:off x="448638" y="532828"/>
                <a:ext cx="170083" cy="568897"/>
              </a:xfrm>
              <a:prstGeom prst="rect">
                <a:avLst/>
              </a:prstGeom>
              <a:solidFill>
                <a:srgbClr val="FBC7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35">
                <a:extLst>
                  <a:ext uri="{FF2B5EF4-FFF2-40B4-BE49-F238E27FC236}">
                    <a16:creationId xmlns:a16="http://schemas.microsoft.com/office/drawing/2014/main" id="{24F8801A-BE7A-6B43-8190-05DEC3D2BF8B}"/>
                  </a:ext>
                </a:extLst>
              </p:cNvPr>
              <p:cNvSpPr/>
              <p:nvPr/>
            </p:nvSpPr>
            <p:spPr>
              <a:xfrm>
                <a:off x="616871" y="532828"/>
                <a:ext cx="142254" cy="568897"/>
              </a:xfrm>
              <a:prstGeom prst="rect">
                <a:avLst/>
              </a:prstGeom>
              <a:solidFill>
                <a:srgbClr val="FC6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7" name="Slide Number Placeholder 4">
            <a:extLst>
              <a:ext uri="{FF2B5EF4-FFF2-40B4-BE49-F238E27FC236}">
                <a16:creationId xmlns:a16="http://schemas.microsoft.com/office/drawing/2014/main" id="{F8A574C4-2B3B-184B-B37E-3B6A0EE2E216}"/>
              </a:ext>
            </a:extLst>
          </p:cNvPr>
          <p:cNvSpPr txBox="1">
            <a:spLocks/>
          </p:cNvSpPr>
          <p:nvPr/>
        </p:nvSpPr>
        <p:spPr>
          <a:xfrm>
            <a:off x="11330378" y="6413581"/>
            <a:ext cx="2742843" cy="36521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2BE6F2-136C-6F49-B7FA-D826453193F8}"/>
              </a:ext>
            </a:extLst>
          </p:cNvPr>
          <p:cNvSpPr txBox="1"/>
          <p:nvPr/>
        </p:nvSpPr>
        <p:spPr>
          <a:xfrm>
            <a:off x="795645" y="224605"/>
            <a:ext cx="4126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5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Conclusion</a:t>
            </a:r>
            <a:endParaRPr lang="zh-CN" altLang="en-US" sz="350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954F964-8EAF-7047-9DF3-EA7BC75F9B5B}"/>
              </a:ext>
            </a:extLst>
          </p:cNvPr>
          <p:cNvSpPr txBox="1"/>
          <p:nvPr/>
        </p:nvSpPr>
        <p:spPr>
          <a:xfrm>
            <a:off x="1470441" y="999201"/>
            <a:ext cx="9577778" cy="58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Who may benefit from our finding: Senior HR Management Department in IBM and other similar tech-companies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Business Insight </a:t>
            </a:r>
          </a:p>
          <a:p>
            <a:pPr marL="70514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to control the attrition rate</a:t>
            </a:r>
          </a:p>
          <a:p>
            <a:pPr marL="1067379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 not subject their employees to increased ‘overtime’ and ’business travel’</a:t>
            </a:r>
          </a:p>
          <a:p>
            <a:pPr marL="1067379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retain their employees , since ‘monthly salary’ positively drives the attrition rate significantly , the company must consider the employees’ total  work experience, their  department</a:t>
            </a:r>
          </a:p>
          <a:p>
            <a:pPr marL="1067379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company must invest on their employees in terms of vocational trainings offered over the year and focus on their job involvement</a:t>
            </a:r>
          </a:p>
          <a:p>
            <a:pPr marL="1067379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If the employee has worked for a high number of companies in their past career, the employee might prefer to change their firm every few years and this might have nothing to do with IBM</a:t>
            </a:r>
          </a:p>
        </p:txBody>
      </p:sp>
    </p:spTree>
    <p:extLst>
      <p:ext uri="{BB962C8B-B14F-4D97-AF65-F5344CB8AC3E}">
        <p14:creationId xmlns:p14="http://schemas.microsoft.com/office/powerpoint/2010/main" val="3217448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5977704" y="2864462"/>
            <a:ext cx="391342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3500" dirty="0"/>
              <a:t>Introduction</a:t>
            </a:r>
            <a:endParaRPr lang="zh-CN" altLang="zh-CN" sz="3500" dirty="0"/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68B017C3-80CF-F749-B501-E657A75223CC}"/>
              </a:ext>
            </a:extLst>
          </p:cNvPr>
          <p:cNvSpPr txBox="1">
            <a:spLocks/>
          </p:cNvSpPr>
          <p:nvPr/>
        </p:nvSpPr>
        <p:spPr>
          <a:xfrm>
            <a:off x="11330378" y="6413581"/>
            <a:ext cx="2742843" cy="36521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708073-E787-C24B-96EB-50A5409FB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0273" y="400579"/>
            <a:ext cx="1570135" cy="6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1334282" y="2291255"/>
            <a:ext cx="3279759" cy="3259772"/>
            <a:chOff x="3851920" y="836712"/>
            <a:chExt cx="3744416" cy="3744416"/>
          </a:xfrm>
        </p:grpSpPr>
        <p:grpSp>
          <p:nvGrpSpPr>
            <p:cNvPr id="54" name="组合 53"/>
            <p:cNvGrpSpPr/>
            <p:nvPr/>
          </p:nvGrpSpPr>
          <p:grpSpPr>
            <a:xfrm>
              <a:off x="3851920" y="836712"/>
              <a:ext cx="3744416" cy="3744416"/>
              <a:chOff x="3851920" y="836712"/>
              <a:chExt cx="3744416" cy="3744416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3851920" y="836712"/>
                <a:ext cx="3744416" cy="3744416"/>
              </a:xfrm>
              <a:prstGeom prst="ellipse">
                <a:avLst/>
              </a:prstGeom>
              <a:solidFill>
                <a:schemeClr val="accent2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7" name="组合 56"/>
              <p:cNvGrpSpPr/>
              <p:nvPr/>
            </p:nvGrpSpPr>
            <p:grpSpPr>
              <a:xfrm>
                <a:off x="4004500" y="989292"/>
                <a:ext cx="3439257" cy="3439257"/>
                <a:chOff x="2758018" y="1768555"/>
                <a:chExt cx="3439257" cy="3439257"/>
              </a:xfrm>
              <a:effectLst>
                <a:outerShdw blurRad="25400" sx="101000" sy="101000" algn="ctr" rotWithShape="0">
                  <a:schemeClr val="accent1">
                    <a:lumMod val="50000"/>
                    <a:alpha val="21000"/>
                  </a:schemeClr>
                </a:outerShdw>
              </a:effectLst>
            </p:grpSpPr>
            <p:sp>
              <p:nvSpPr>
                <p:cNvPr id="58" name="任意多边形 57"/>
                <p:cNvSpPr/>
                <p:nvPr/>
              </p:nvSpPr>
              <p:spPr>
                <a:xfrm>
                  <a:off x="2783515" y="1768555"/>
                  <a:ext cx="3413760" cy="3413760"/>
                </a:xfrm>
                <a:custGeom>
                  <a:avLst/>
                  <a:gdLst>
                    <a:gd name="connsiteX0" fmla="*/ 1706880 w 3413760"/>
                    <a:gd name="connsiteY0" fmla="*/ 0 h 3413760"/>
                    <a:gd name="connsiteX1" fmla="*/ 3413760 w 3413760"/>
                    <a:gd name="connsiteY1" fmla="*/ 1706880 h 3413760"/>
                    <a:gd name="connsiteX2" fmla="*/ 1706880 w 3413760"/>
                    <a:gd name="connsiteY2" fmla="*/ 1706880 h 3413760"/>
                    <a:gd name="connsiteX3" fmla="*/ 1706880 w 3413760"/>
                    <a:gd name="connsiteY3" fmla="*/ 0 h 341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3760" h="3413760">
                      <a:moveTo>
                        <a:pt x="1706880" y="0"/>
                      </a:moveTo>
                      <a:cubicBezTo>
                        <a:pt x="2649564" y="0"/>
                        <a:pt x="3413760" y="764196"/>
                        <a:pt x="3413760" y="1706880"/>
                      </a:cubicBezTo>
                      <a:lnTo>
                        <a:pt x="1706880" y="1706880"/>
                      </a:lnTo>
                      <a:lnTo>
                        <a:pt x="1706880" y="0"/>
                      </a:lnTo>
                      <a:close/>
                    </a:path>
                  </a:pathLst>
                </a:custGeom>
                <a:blipFill dpi="0"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-18706" r="-38348"/>
                  </a:stretch>
                </a:blip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96695" tIns="682345" rIns="458825" bIns="1817016" numCol="1" spcCol="1270" anchor="ctr" anchorCtr="0">
                  <a:noAutofit/>
                </a:bodyPr>
                <a:lstStyle/>
                <a:p>
                  <a:pPr lvl="0" algn="ctr" defTabSz="1778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4000" kern="1200"/>
                </a:p>
              </p:txBody>
            </p:sp>
            <p:sp>
              <p:nvSpPr>
                <p:cNvPr id="59" name="任意多边形 58"/>
                <p:cNvSpPr/>
                <p:nvPr/>
              </p:nvSpPr>
              <p:spPr>
                <a:xfrm>
                  <a:off x="2781464" y="1794052"/>
                  <a:ext cx="3413760" cy="3413760"/>
                </a:xfrm>
                <a:custGeom>
                  <a:avLst/>
                  <a:gdLst>
                    <a:gd name="connsiteX0" fmla="*/ 3413760 w 3413760"/>
                    <a:gd name="connsiteY0" fmla="*/ 1706880 h 3413760"/>
                    <a:gd name="connsiteX1" fmla="*/ 1706880 w 3413760"/>
                    <a:gd name="connsiteY1" fmla="*/ 3413760 h 3413760"/>
                    <a:gd name="connsiteX2" fmla="*/ 1706880 w 3413760"/>
                    <a:gd name="connsiteY2" fmla="*/ 1706880 h 3413760"/>
                    <a:gd name="connsiteX3" fmla="*/ 3413760 w 3413760"/>
                    <a:gd name="connsiteY3" fmla="*/ 1706880 h 341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3760" h="3413760">
                      <a:moveTo>
                        <a:pt x="3413760" y="1706880"/>
                      </a:moveTo>
                      <a:cubicBezTo>
                        <a:pt x="3413760" y="2649564"/>
                        <a:pt x="2649564" y="3413760"/>
                        <a:pt x="1706880" y="3413760"/>
                      </a:cubicBezTo>
                      <a:lnTo>
                        <a:pt x="1706880" y="1706880"/>
                      </a:lnTo>
                      <a:lnTo>
                        <a:pt x="3413760" y="1706880"/>
                      </a:lnTo>
                      <a:close/>
                    </a:path>
                  </a:pathLst>
                </a:custGeom>
                <a:blipFill dpi="0" rotWithShape="1">
                  <a:blip r:embed="rId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-1616" r="-1616"/>
                  </a:stretch>
                </a:blip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849120" tIns="1849120" rIns="467360" bIns="711201" numCol="1" spcCol="1270" anchor="ctr" anchorCtr="0">
                  <a:noAutofit/>
                </a:bodyPr>
                <a:lstStyle/>
                <a:p>
                  <a:pPr lvl="0" algn="ctr" defTabSz="28448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6400" kern="1200"/>
                </a:p>
              </p:txBody>
            </p:sp>
            <p:sp>
              <p:nvSpPr>
                <p:cNvPr id="60" name="任意多边形 59"/>
                <p:cNvSpPr/>
                <p:nvPr/>
              </p:nvSpPr>
              <p:spPr>
                <a:xfrm>
                  <a:off x="2758018" y="1794052"/>
                  <a:ext cx="3413760" cy="3413760"/>
                </a:xfrm>
                <a:custGeom>
                  <a:avLst/>
                  <a:gdLst>
                    <a:gd name="connsiteX0" fmla="*/ 1706880 w 3413760"/>
                    <a:gd name="connsiteY0" fmla="*/ 3413760 h 3413760"/>
                    <a:gd name="connsiteX1" fmla="*/ 0 w 3413760"/>
                    <a:gd name="connsiteY1" fmla="*/ 1706880 h 3413760"/>
                    <a:gd name="connsiteX2" fmla="*/ 1706880 w 3413760"/>
                    <a:gd name="connsiteY2" fmla="*/ 1706880 h 3413760"/>
                    <a:gd name="connsiteX3" fmla="*/ 1706880 w 3413760"/>
                    <a:gd name="connsiteY3" fmla="*/ 3413760 h 341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3760" h="3413760">
                      <a:moveTo>
                        <a:pt x="1706880" y="3413760"/>
                      </a:moveTo>
                      <a:cubicBezTo>
                        <a:pt x="764196" y="3413760"/>
                        <a:pt x="0" y="2649564"/>
                        <a:pt x="0" y="1706880"/>
                      </a:cubicBezTo>
                      <a:lnTo>
                        <a:pt x="1706880" y="1706880"/>
                      </a:lnTo>
                      <a:lnTo>
                        <a:pt x="1706880" y="3413760"/>
                      </a:lnTo>
                      <a:close/>
                    </a:path>
                  </a:pathLst>
                </a:custGeom>
                <a:blipFill dpi="0" rotWithShape="1"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-6594" r="-51186"/>
                  </a:stretch>
                </a:blip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436880" tIns="1818640" rIns="1818640" bIns="680721" numCol="1" spcCol="1270" anchor="ctr" anchorCtr="0">
                  <a:noAutofit/>
                </a:bodyPr>
                <a:lstStyle/>
                <a:p>
                  <a:pPr lvl="0" algn="ctr" defTabSz="1778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4000" kern="1200"/>
                </a:p>
              </p:txBody>
            </p:sp>
            <p:sp>
              <p:nvSpPr>
                <p:cNvPr id="61" name="任意多边形 60"/>
                <p:cNvSpPr/>
                <p:nvPr/>
              </p:nvSpPr>
              <p:spPr>
                <a:xfrm>
                  <a:off x="2758018" y="1770606"/>
                  <a:ext cx="3413760" cy="3413760"/>
                </a:xfrm>
                <a:custGeom>
                  <a:avLst/>
                  <a:gdLst>
                    <a:gd name="connsiteX0" fmla="*/ 0 w 3413760"/>
                    <a:gd name="connsiteY0" fmla="*/ 1706880 h 3413760"/>
                    <a:gd name="connsiteX1" fmla="*/ 1706880 w 3413760"/>
                    <a:gd name="connsiteY1" fmla="*/ 0 h 3413760"/>
                    <a:gd name="connsiteX2" fmla="*/ 1706880 w 3413760"/>
                    <a:gd name="connsiteY2" fmla="*/ 1706880 h 3413760"/>
                    <a:gd name="connsiteX3" fmla="*/ 0 w 3413760"/>
                    <a:gd name="connsiteY3" fmla="*/ 1706880 h 341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413760" h="3413760">
                      <a:moveTo>
                        <a:pt x="0" y="1706880"/>
                      </a:moveTo>
                      <a:cubicBezTo>
                        <a:pt x="0" y="764196"/>
                        <a:pt x="764196" y="0"/>
                        <a:pt x="1706880" y="0"/>
                      </a:cubicBezTo>
                      <a:lnTo>
                        <a:pt x="1706880" y="1706880"/>
                      </a:lnTo>
                      <a:lnTo>
                        <a:pt x="0" y="1706880"/>
                      </a:lnTo>
                      <a:close/>
                    </a:path>
                  </a:pathLst>
                </a:custGeom>
                <a:blipFill dpi="0"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 l="-114170" r="-63336"/>
                  </a:stretch>
                </a:blip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436880" tIns="680720" rIns="1818640" bIns="1818641" numCol="1" spcCol="1270" anchor="ctr" anchorCtr="0">
                  <a:noAutofit/>
                </a:bodyPr>
                <a:lstStyle/>
                <a:p>
                  <a:pPr lvl="0" algn="ctr" defTabSz="17780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4000" kern="1200"/>
                </a:p>
              </p:txBody>
            </p:sp>
          </p:grpSp>
        </p:grpSp>
        <p:sp>
          <p:nvSpPr>
            <p:cNvPr id="55" name="椭圆 54"/>
            <p:cNvSpPr/>
            <p:nvPr/>
          </p:nvSpPr>
          <p:spPr>
            <a:xfrm>
              <a:off x="4968044" y="1952836"/>
              <a:ext cx="1575184" cy="1512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IBM Profile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21" name="文本框 5"/>
          <p:cNvSpPr txBox="1"/>
          <p:nvPr/>
        </p:nvSpPr>
        <p:spPr>
          <a:xfrm>
            <a:off x="861745" y="314565"/>
            <a:ext cx="33206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Introduction</a:t>
            </a:r>
            <a:endParaRPr lang="zh-CN" altLang="en-US" sz="300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24" name="矩形 23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30" name="矩形 29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4ACE606-0C1A-9248-8977-BE9F256740D6}"/>
              </a:ext>
            </a:extLst>
          </p:cNvPr>
          <p:cNvSpPr/>
          <p:nvPr/>
        </p:nvSpPr>
        <p:spPr>
          <a:xfrm>
            <a:off x="5519541" y="2646074"/>
            <a:ext cx="457943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American MNC</a:t>
            </a:r>
          </a:p>
          <a:p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Worried HR department!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500" dirty="0"/>
              <a:t> </a:t>
            </a:r>
          </a:p>
          <a:p>
            <a:endParaRPr lang="en-US" sz="2500" dirty="0"/>
          </a:p>
        </p:txBody>
      </p:sp>
      <p:pic>
        <p:nvPicPr>
          <p:cNvPr id="31" name="Picture 2" descr="E:\企业文化\企业文化图片\PNG\0 (38).png">
            <a:extLst>
              <a:ext uri="{FF2B5EF4-FFF2-40B4-BE49-F238E27FC236}">
                <a16:creationId xmlns:a16="http://schemas.microsoft.com/office/drawing/2014/main" id="{AE09E8B4-CD91-C84E-B79E-D9647847C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779" y="3646952"/>
            <a:ext cx="2851353" cy="142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Slide Number Placeholder 4">
            <a:extLst>
              <a:ext uri="{FF2B5EF4-FFF2-40B4-BE49-F238E27FC236}">
                <a16:creationId xmlns:a16="http://schemas.microsoft.com/office/drawing/2014/main" id="{0E01A2E9-E36A-5F42-B427-691957933137}"/>
              </a:ext>
            </a:extLst>
          </p:cNvPr>
          <p:cNvSpPr txBox="1">
            <a:spLocks/>
          </p:cNvSpPr>
          <p:nvPr/>
        </p:nvSpPr>
        <p:spPr>
          <a:xfrm>
            <a:off x="11330378" y="6413581"/>
            <a:ext cx="2742843" cy="36521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182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文本框 33"/>
          <p:cNvSpPr txBox="1"/>
          <p:nvPr/>
        </p:nvSpPr>
        <p:spPr>
          <a:xfrm>
            <a:off x="5064111" y="3061894"/>
            <a:ext cx="6718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Description &amp; Visualization</a:t>
            </a:r>
          </a:p>
        </p:txBody>
      </p:sp>
      <p:sp>
        <p:nvSpPr>
          <p:cNvPr id="101" name="圆角矩形 100"/>
          <p:cNvSpPr/>
          <p:nvPr/>
        </p:nvSpPr>
        <p:spPr bwMode="auto">
          <a:xfrm>
            <a:off x="4590578" y="4856539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4376264" y="1641829"/>
            <a:ext cx="857256" cy="85725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1875934" y="2213333"/>
            <a:ext cx="714380" cy="71438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70C0"/>
              </a:gs>
              <a:gs pos="100000">
                <a:srgbClr val="00B0F0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070C0"/>
                </a:gs>
                <a:gs pos="50000">
                  <a:srgbClr val="00B0F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68300" dist="101600" dir="90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2590314" y="1427515"/>
            <a:ext cx="642942" cy="642942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C00000"/>
              </a:gs>
              <a:gs pos="100000">
                <a:srgbClr val="FE978C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C00000"/>
                </a:gs>
                <a:gs pos="50000">
                  <a:srgbClr val="FF3300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5" name="对角圆角矩形 104"/>
          <p:cNvSpPr/>
          <p:nvPr/>
        </p:nvSpPr>
        <p:spPr bwMode="auto">
          <a:xfrm>
            <a:off x="2947504" y="2356209"/>
            <a:ext cx="1785950" cy="1785950"/>
          </a:xfrm>
          <a:prstGeom prst="round2Diag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42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66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304562" y="1927581"/>
            <a:ext cx="500066" cy="500066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4804892" y="3784969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090512" y="4356473"/>
            <a:ext cx="428628" cy="428628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rgbClr val="00B050"/>
              </a:gs>
              <a:gs pos="100000">
                <a:srgbClr val="33CC33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rgbClr val="0EA25F"/>
                </a:gs>
                <a:gs pos="50000">
                  <a:srgbClr val="33CC33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508000" dist="1143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2161686" y="3927845"/>
            <a:ext cx="928694" cy="928694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342900" dist="76200" dir="8100000" sx="101000" sy="101000" algn="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4376264" y="4642225"/>
            <a:ext cx="357190" cy="357190"/>
          </a:xfrm>
          <a:prstGeom prst="roundRect">
            <a:avLst>
              <a:gd name="adj" fmla="val 6712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 w="9525" cap="flat" cmpd="sng" algn="ctr"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/>
                </a:gs>
              </a:gsLst>
              <a:lin ang="1890000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79200" tIns="39600" rIns="79200" bIns="3960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8016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84" name="文本框 27"/>
          <p:cNvSpPr txBox="1"/>
          <p:nvPr/>
        </p:nvSpPr>
        <p:spPr>
          <a:xfrm>
            <a:off x="3183540" y="2587464"/>
            <a:ext cx="14510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80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FFDD8D11-508A-CB4D-9ACD-1EFE01042ACE}"/>
              </a:ext>
            </a:extLst>
          </p:cNvPr>
          <p:cNvSpPr txBox="1">
            <a:spLocks/>
          </p:cNvSpPr>
          <p:nvPr/>
        </p:nvSpPr>
        <p:spPr>
          <a:xfrm>
            <a:off x="11330378" y="6413581"/>
            <a:ext cx="2742843" cy="36521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06974B4-9749-6F45-8B1A-D68703CB8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0273" y="400579"/>
            <a:ext cx="1570135" cy="68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0BEB2-54B0-9D42-9EB9-ED8072D32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88DCFA-27AD-7E43-AF32-ED48B8A48994}"/>
              </a:ext>
            </a:extLst>
          </p:cNvPr>
          <p:cNvGrpSpPr/>
          <p:nvPr/>
        </p:nvGrpSpPr>
        <p:grpSpPr>
          <a:xfrm>
            <a:off x="-1" y="231838"/>
            <a:ext cx="12190413" cy="733559"/>
            <a:chOff x="-1" y="231838"/>
            <a:chExt cx="12190413" cy="733559"/>
          </a:xfrm>
        </p:grpSpPr>
        <p:grpSp>
          <p:nvGrpSpPr>
            <p:cNvPr id="6" name="组合 22">
              <a:extLst>
                <a:ext uri="{FF2B5EF4-FFF2-40B4-BE49-F238E27FC236}">
                  <a16:creationId xmlns:a16="http://schemas.microsoft.com/office/drawing/2014/main" id="{4D786CE8-42AC-6A42-B8B0-CDA9B118BDED}"/>
                </a:ext>
              </a:extLst>
            </p:cNvPr>
            <p:cNvGrpSpPr/>
            <p:nvPr/>
          </p:nvGrpSpPr>
          <p:grpSpPr>
            <a:xfrm>
              <a:off x="0" y="231838"/>
              <a:ext cx="759125" cy="693420"/>
              <a:chOff x="0" y="532828"/>
              <a:chExt cx="759125" cy="568897"/>
            </a:xfrm>
          </p:grpSpPr>
          <p:sp>
            <p:nvSpPr>
              <p:cNvPr id="12" name="矩形 23">
                <a:extLst>
                  <a:ext uri="{FF2B5EF4-FFF2-40B4-BE49-F238E27FC236}">
                    <a16:creationId xmlns:a16="http://schemas.microsoft.com/office/drawing/2014/main" id="{EBD4C636-08BE-2340-A1E0-DB105E80B0EF}"/>
                  </a:ext>
                </a:extLst>
              </p:cNvPr>
              <p:cNvSpPr/>
              <p:nvPr/>
            </p:nvSpPr>
            <p:spPr>
              <a:xfrm>
                <a:off x="0" y="532828"/>
                <a:ext cx="238791" cy="568897"/>
              </a:xfrm>
              <a:prstGeom prst="rect">
                <a:avLst/>
              </a:prstGeom>
              <a:solidFill>
                <a:srgbClr val="66BF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24">
                <a:extLst>
                  <a:ext uri="{FF2B5EF4-FFF2-40B4-BE49-F238E27FC236}">
                    <a16:creationId xmlns:a16="http://schemas.microsoft.com/office/drawing/2014/main" id="{79C34178-F323-264B-B4E5-8FE8FDEC6B2B}"/>
                  </a:ext>
                </a:extLst>
              </p:cNvPr>
              <p:cNvSpPr/>
              <p:nvPr/>
            </p:nvSpPr>
            <p:spPr>
              <a:xfrm>
                <a:off x="341410" y="532828"/>
                <a:ext cx="107228" cy="568897"/>
              </a:xfrm>
              <a:prstGeom prst="rect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25">
                <a:extLst>
                  <a:ext uri="{FF2B5EF4-FFF2-40B4-BE49-F238E27FC236}">
                    <a16:creationId xmlns:a16="http://schemas.microsoft.com/office/drawing/2014/main" id="{BF8D84F8-936E-1B41-B65B-40E88CB3CDFA}"/>
                  </a:ext>
                </a:extLst>
              </p:cNvPr>
              <p:cNvSpPr/>
              <p:nvPr/>
            </p:nvSpPr>
            <p:spPr>
              <a:xfrm>
                <a:off x="551257" y="532828"/>
                <a:ext cx="67464" cy="568897"/>
              </a:xfrm>
              <a:prstGeom prst="rect">
                <a:avLst/>
              </a:prstGeom>
              <a:solidFill>
                <a:srgbClr val="FBC7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26">
                <a:extLst>
                  <a:ext uri="{FF2B5EF4-FFF2-40B4-BE49-F238E27FC236}">
                    <a16:creationId xmlns:a16="http://schemas.microsoft.com/office/drawing/2014/main" id="{45A1A24B-38B3-6843-9125-7D1E3F257D56}"/>
                  </a:ext>
                </a:extLst>
              </p:cNvPr>
              <p:cNvSpPr/>
              <p:nvPr/>
            </p:nvSpPr>
            <p:spPr>
              <a:xfrm>
                <a:off x="721341" y="532828"/>
                <a:ext cx="37784" cy="568897"/>
              </a:xfrm>
              <a:prstGeom prst="rect">
                <a:avLst/>
              </a:prstGeom>
              <a:solidFill>
                <a:srgbClr val="FC6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28">
              <a:extLst>
                <a:ext uri="{FF2B5EF4-FFF2-40B4-BE49-F238E27FC236}">
                  <a16:creationId xmlns:a16="http://schemas.microsoft.com/office/drawing/2014/main" id="{73CC246D-B7C7-ED49-A85A-4654D0842F3D}"/>
                </a:ext>
              </a:extLst>
            </p:cNvPr>
            <p:cNvGrpSpPr/>
            <p:nvPr/>
          </p:nvGrpSpPr>
          <p:grpSpPr>
            <a:xfrm>
              <a:off x="-1" y="919678"/>
              <a:ext cx="12190413" cy="45719"/>
              <a:chOff x="0" y="532828"/>
              <a:chExt cx="759125" cy="568897"/>
            </a:xfrm>
          </p:grpSpPr>
          <p:sp>
            <p:nvSpPr>
              <p:cNvPr id="8" name="矩形 29">
                <a:extLst>
                  <a:ext uri="{FF2B5EF4-FFF2-40B4-BE49-F238E27FC236}">
                    <a16:creationId xmlns:a16="http://schemas.microsoft.com/office/drawing/2014/main" id="{3A172A87-876A-6A4E-9B6E-559E3A116147}"/>
                  </a:ext>
                </a:extLst>
              </p:cNvPr>
              <p:cNvSpPr/>
              <p:nvPr/>
            </p:nvSpPr>
            <p:spPr>
              <a:xfrm>
                <a:off x="0" y="532828"/>
                <a:ext cx="238791" cy="568897"/>
              </a:xfrm>
              <a:prstGeom prst="rect">
                <a:avLst/>
              </a:prstGeom>
              <a:solidFill>
                <a:srgbClr val="66BFB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33">
                <a:extLst>
                  <a:ext uri="{FF2B5EF4-FFF2-40B4-BE49-F238E27FC236}">
                    <a16:creationId xmlns:a16="http://schemas.microsoft.com/office/drawing/2014/main" id="{1DDDC0F8-F8A6-1548-8035-5DBC4F32BB7A}"/>
                  </a:ext>
                </a:extLst>
              </p:cNvPr>
              <p:cNvSpPr/>
              <p:nvPr/>
            </p:nvSpPr>
            <p:spPr>
              <a:xfrm>
                <a:off x="238791" y="532828"/>
                <a:ext cx="209847" cy="568897"/>
              </a:xfrm>
              <a:prstGeom prst="rect">
                <a:avLst/>
              </a:prstGeom>
              <a:solidFill>
                <a:srgbClr val="8CC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34">
                <a:extLst>
                  <a:ext uri="{FF2B5EF4-FFF2-40B4-BE49-F238E27FC236}">
                    <a16:creationId xmlns:a16="http://schemas.microsoft.com/office/drawing/2014/main" id="{9CECE87E-ECC5-724A-B74E-DE943614F617}"/>
                  </a:ext>
                </a:extLst>
              </p:cNvPr>
              <p:cNvSpPr/>
              <p:nvPr/>
            </p:nvSpPr>
            <p:spPr>
              <a:xfrm>
                <a:off x="448638" y="532828"/>
                <a:ext cx="170083" cy="568897"/>
              </a:xfrm>
              <a:prstGeom prst="rect">
                <a:avLst/>
              </a:prstGeom>
              <a:solidFill>
                <a:srgbClr val="FBC75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35">
                <a:extLst>
                  <a:ext uri="{FF2B5EF4-FFF2-40B4-BE49-F238E27FC236}">
                    <a16:creationId xmlns:a16="http://schemas.microsoft.com/office/drawing/2014/main" id="{64871D08-5755-4642-9F39-70327B74C03E}"/>
                  </a:ext>
                </a:extLst>
              </p:cNvPr>
              <p:cNvSpPr/>
              <p:nvPr/>
            </p:nvSpPr>
            <p:spPr>
              <a:xfrm>
                <a:off x="616871" y="532828"/>
                <a:ext cx="142254" cy="568897"/>
              </a:xfrm>
              <a:prstGeom prst="rect">
                <a:avLst/>
              </a:prstGeom>
              <a:solidFill>
                <a:srgbClr val="FC6E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E17F5A0-F1B1-A740-BEAD-2AB90A3DA1B5}"/>
              </a:ext>
            </a:extLst>
          </p:cNvPr>
          <p:cNvSpPr txBox="1"/>
          <p:nvPr/>
        </p:nvSpPr>
        <p:spPr>
          <a:xfrm>
            <a:off x="5861077" y="646284"/>
            <a:ext cx="5090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Data Overview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1218962E-1B60-704C-A780-50AEB8DBDB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7711766"/>
              </p:ext>
            </p:extLst>
          </p:nvPr>
        </p:nvGraphicFramePr>
        <p:xfrm>
          <a:off x="1286731" y="919678"/>
          <a:ext cx="9431236" cy="5939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724E51BB-CC6E-0C4D-9681-081BFB66A683}"/>
              </a:ext>
            </a:extLst>
          </p:cNvPr>
          <p:cNvSpPr txBox="1">
            <a:spLocks/>
          </p:cNvSpPr>
          <p:nvPr/>
        </p:nvSpPr>
        <p:spPr>
          <a:xfrm>
            <a:off x="11330378" y="6413581"/>
            <a:ext cx="2742843" cy="36521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21" name="文本框 5"/>
          <p:cNvSpPr txBox="1"/>
          <p:nvPr/>
        </p:nvSpPr>
        <p:spPr>
          <a:xfrm>
            <a:off x="721340" y="337498"/>
            <a:ext cx="521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3000" dirty="0"/>
              <a:t>Description &amp;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2379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0" y="231838"/>
            <a:ext cx="759125" cy="693420"/>
            <a:chOff x="0" y="532828"/>
            <a:chExt cx="759125" cy="568897"/>
          </a:xfrm>
        </p:grpSpPr>
        <p:sp>
          <p:nvSpPr>
            <p:cNvPr id="37" name="矩形 36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0" y="922175"/>
            <a:ext cx="12190413" cy="45719"/>
            <a:chOff x="0" y="532828"/>
            <a:chExt cx="759125" cy="568897"/>
          </a:xfrm>
        </p:grpSpPr>
        <p:sp>
          <p:nvSpPr>
            <p:cNvPr id="43" name="矩形 42"/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F9B41A8-7A1E-4A45-93FD-453472944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448751"/>
              </p:ext>
            </p:extLst>
          </p:nvPr>
        </p:nvGraphicFramePr>
        <p:xfrm>
          <a:off x="310941" y="1542393"/>
          <a:ext cx="5626339" cy="4593395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1514636">
                  <a:extLst>
                    <a:ext uri="{9D8B030D-6E8A-4147-A177-3AD203B41FA5}">
                      <a16:colId xmlns:a16="http://schemas.microsoft.com/office/drawing/2014/main" val="1776601022"/>
                    </a:ext>
                  </a:extLst>
                </a:gridCol>
                <a:gridCol w="2870601">
                  <a:extLst>
                    <a:ext uri="{9D8B030D-6E8A-4147-A177-3AD203B41FA5}">
                      <a16:colId xmlns:a16="http://schemas.microsoft.com/office/drawing/2014/main" val="3198921098"/>
                    </a:ext>
                  </a:extLst>
                </a:gridCol>
                <a:gridCol w="1241102">
                  <a:extLst>
                    <a:ext uri="{9D8B030D-6E8A-4147-A177-3AD203B41FA5}">
                      <a16:colId xmlns:a16="http://schemas.microsoft.com/office/drawing/2014/main" val="3936817600"/>
                    </a:ext>
                  </a:extLst>
                </a:gridCol>
              </a:tblGrid>
              <a:tr h="168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Variable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Meaning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Levels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978703"/>
                  </a:ext>
                </a:extLst>
              </a:tr>
              <a:tr h="168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Age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Age of the employee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55329877"/>
                  </a:ext>
                </a:extLst>
              </a:tr>
              <a:tr h="21401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Attrition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Whether the employee left in the previous year or not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34459170"/>
                  </a:ext>
                </a:extLst>
              </a:tr>
              <a:tr h="168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BusinessTravel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How frequently the employees travelled for business purposes in the last year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77332432"/>
                  </a:ext>
                </a:extLst>
              </a:tr>
              <a:tr h="168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Department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Department in company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55425222"/>
                  </a:ext>
                </a:extLst>
              </a:tr>
              <a:tr h="29740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DistanceFromHome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Distance from home in </a:t>
                      </a:r>
                      <a:r>
                        <a:rPr lang="en-US" sz="1000" u="none" strike="noStrike" dirty="0" err="1">
                          <a:effectLst/>
                        </a:rPr>
                        <a:t>kms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58673910"/>
                  </a:ext>
                </a:extLst>
              </a:tr>
              <a:tr h="168980"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Education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Education Level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 'Below College'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14154977"/>
                  </a:ext>
                </a:extLst>
              </a:tr>
              <a:tr h="168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 'College'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92548771"/>
                  </a:ext>
                </a:extLst>
              </a:tr>
              <a:tr h="168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 'Bachelor'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10017220"/>
                  </a:ext>
                </a:extLst>
              </a:tr>
              <a:tr h="168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 'Master'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97887872"/>
                  </a:ext>
                </a:extLst>
              </a:tr>
              <a:tr h="168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5 'Doctor'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72273985"/>
                  </a:ext>
                </a:extLst>
              </a:tr>
              <a:tr h="168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EducationField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Field of education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5299526"/>
                  </a:ext>
                </a:extLst>
              </a:tr>
              <a:tr h="168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EmployeeCount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Employee count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67350090"/>
                  </a:ext>
                </a:extLst>
              </a:tr>
              <a:tr h="168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EmployeeNumber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Employee number/id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80541813"/>
                  </a:ext>
                </a:extLst>
              </a:tr>
              <a:tr h="168980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EnvironmentSatisfaction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Work Environment Satisfaction Level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 'Low'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4604226"/>
                  </a:ext>
                </a:extLst>
              </a:tr>
              <a:tr h="168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 'Medium'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00512543"/>
                  </a:ext>
                </a:extLst>
              </a:tr>
              <a:tr h="168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 'High'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50439675"/>
                  </a:ext>
                </a:extLst>
              </a:tr>
              <a:tr h="168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 'Very High'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596137869"/>
                  </a:ext>
                </a:extLst>
              </a:tr>
              <a:tr h="168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Gender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Gender of employee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382085373"/>
                  </a:ext>
                </a:extLst>
              </a:tr>
              <a:tr h="168980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JobInvolvement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Job Involvement Level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 'Low'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19964091"/>
                  </a:ext>
                </a:extLst>
              </a:tr>
              <a:tr h="168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 'Medium'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31205874"/>
                  </a:ext>
                </a:extLst>
              </a:tr>
              <a:tr h="168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 'High'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50233064"/>
                  </a:ext>
                </a:extLst>
              </a:tr>
              <a:tr h="16898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 'Very High'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39255849"/>
                  </a:ext>
                </a:extLst>
              </a:tr>
              <a:tr h="168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JobLevel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Job level at company on a scale of 1 to 5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99760552"/>
                  </a:ext>
                </a:extLst>
              </a:tr>
              <a:tr h="168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JobRole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Name of job role in company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70238178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597FEEF-39FE-6F4D-B6FB-7CA62D6D97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078318"/>
              </p:ext>
            </p:extLst>
          </p:nvPr>
        </p:nvGraphicFramePr>
        <p:xfrm>
          <a:off x="6104641" y="1542393"/>
          <a:ext cx="5776092" cy="5126424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2057565">
                  <a:extLst>
                    <a:ext uri="{9D8B030D-6E8A-4147-A177-3AD203B41FA5}">
                      <a16:colId xmlns:a16="http://schemas.microsoft.com/office/drawing/2014/main" val="3450037173"/>
                    </a:ext>
                  </a:extLst>
                </a:gridCol>
                <a:gridCol w="2817587">
                  <a:extLst>
                    <a:ext uri="{9D8B030D-6E8A-4147-A177-3AD203B41FA5}">
                      <a16:colId xmlns:a16="http://schemas.microsoft.com/office/drawing/2014/main" val="1869124002"/>
                    </a:ext>
                  </a:extLst>
                </a:gridCol>
                <a:gridCol w="900940">
                  <a:extLst>
                    <a:ext uri="{9D8B030D-6E8A-4147-A177-3AD203B41FA5}">
                      <a16:colId xmlns:a16="http://schemas.microsoft.com/office/drawing/2014/main" val="1240499854"/>
                    </a:ext>
                  </a:extLst>
                </a:gridCol>
              </a:tblGrid>
              <a:tr h="15673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Variable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>
                          <a:effectLst/>
                        </a:rPr>
                        <a:t>Meaning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Levels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629299"/>
                  </a:ext>
                </a:extLst>
              </a:tr>
              <a:tr h="135859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JobSatisfaction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Job Satisfaction Level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1 'Low'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67070513"/>
                  </a:ext>
                </a:extLst>
              </a:tr>
              <a:tr h="1358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2 'Medium'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92496423"/>
                  </a:ext>
                </a:extLst>
              </a:tr>
              <a:tr h="1358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 'High'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256901972"/>
                  </a:ext>
                </a:extLst>
              </a:tr>
              <a:tr h="1358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 'Very High'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69934712"/>
                  </a:ext>
                </a:extLst>
              </a:tr>
              <a:tr h="13585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MaritalStatus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Marital status of the employee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31414959"/>
                  </a:ext>
                </a:extLst>
              </a:tr>
              <a:tr h="13585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MonthlyIncome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Monthly income in rupees per month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33933538"/>
                  </a:ext>
                </a:extLst>
              </a:tr>
              <a:tr h="239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NumCompaniesWorked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Total number of companies the employee has worked for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19890922"/>
                  </a:ext>
                </a:extLst>
              </a:tr>
              <a:tr h="13585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Over18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Whether the employee is above 18 years of age or not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936297900"/>
                  </a:ext>
                </a:extLst>
              </a:tr>
              <a:tr h="13585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PercentSalaryHike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Percent salary hike for last year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507553053"/>
                  </a:ext>
                </a:extLst>
              </a:tr>
              <a:tr h="135859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PerformanceRating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Performance rating for last year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 'Low'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33940753"/>
                  </a:ext>
                </a:extLst>
              </a:tr>
              <a:tr h="1358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 'Good'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92102631"/>
                  </a:ext>
                </a:extLst>
              </a:tr>
              <a:tr h="1358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 'Excellent'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76801252"/>
                  </a:ext>
                </a:extLst>
              </a:tr>
              <a:tr h="1358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 'Outstanding'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226553611"/>
                  </a:ext>
                </a:extLst>
              </a:tr>
              <a:tr h="135859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RelationshipSatisfaction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Relationship satisfaction level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 'Low'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41746260"/>
                  </a:ext>
                </a:extLst>
              </a:tr>
              <a:tr h="1358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 'Medium'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53368112"/>
                  </a:ext>
                </a:extLst>
              </a:tr>
              <a:tr h="1358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 'High'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21234936"/>
                  </a:ext>
                </a:extLst>
              </a:tr>
              <a:tr h="1358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 'Very High'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61986350"/>
                  </a:ext>
                </a:extLst>
              </a:tr>
              <a:tr h="13585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StandardHours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Standard hours of work for the employee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74832566"/>
                  </a:ext>
                </a:extLst>
              </a:tr>
              <a:tr h="13585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StockOptionLevel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Stock option level of the employee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456475013"/>
                  </a:ext>
                </a:extLst>
              </a:tr>
              <a:tr h="13585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TotalWorkingYears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Total number of years the employee has worked so far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62892954"/>
                  </a:ext>
                </a:extLst>
              </a:tr>
              <a:tr h="239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TrainingTimesLastYear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Number of times training was conducted for this employee last year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02956766"/>
                  </a:ext>
                </a:extLst>
              </a:tr>
              <a:tr h="135859"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WorkLifeBalance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Work life balance level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1 'Bad'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52519862"/>
                  </a:ext>
                </a:extLst>
              </a:tr>
              <a:tr h="1358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2 'Good'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281905462"/>
                  </a:ext>
                </a:extLst>
              </a:tr>
              <a:tr h="1358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3 'Better'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65411827"/>
                  </a:ext>
                </a:extLst>
              </a:tr>
              <a:tr h="1358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4 'Best'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22936512"/>
                  </a:ext>
                </a:extLst>
              </a:tr>
              <a:tr h="135859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YearsAtCompany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Total number of years spent at the company by the employee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05849301"/>
                  </a:ext>
                </a:extLst>
              </a:tr>
              <a:tr h="239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 err="1">
                          <a:effectLst/>
                        </a:rPr>
                        <a:t>YearsSinceLastPromotion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Number of years since last promotion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 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054248273"/>
                  </a:ext>
                </a:extLst>
              </a:tr>
              <a:tr h="239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YearsWithCurrManager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Number of years under current manager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 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5357916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2624D69B-02B7-B44F-B0ED-CAAD7AFAC353}"/>
              </a:ext>
            </a:extLst>
          </p:cNvPr>
          <p:cNvSpPr txBox="1"/>
          <p:nvPr/>
        </p:nvSpPr>
        <p:spPr>
          <a:xfrm>
            <a:off x="220946" y="955937"/>
            <a:ext cx="433478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2500" dirty="0"/>
              <a:t>Data Dictionary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8C868DF4-69CB-A04E-9812-611FAEC5FF02}"/>
              </a:ext>
            </a:extLst>
          </p:cNvPr>
          <p:cNvSpPr txBox="1">
            <a:spLocks/>
          </p:cNvSpPr>
          <p:nvPr/>
        </p:nvSpPr>
        <p:spPr>
          <a:xfrm>
            <a:off x="11330378" y="6413581"/>
            <a:ext cx="2742843" cy="36521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17" name="文本框 5"/>
          <p:cNvSpPr txBox="1"/>
          <p:nvPr/>
        </p:nvSpPr>
        <p:spPr>
          <a:xfrm>
            <a:off x="721340" y="337498"/>
            <a:ext cx="521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3000" dirty="0"/>
              <a:t>Description &amp;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3614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0000000-0008-0000-0000-000011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56883"/>
              </p:ext>
            </p:extLst>
          </p:nvPr>
        </p:nvGraphicFramePr>
        <p:xfrm>
          <a:off x="925919" y="3100799"/>
          <a:ext cx="3337527" cy="3135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0000000-0008-0000-0000-000004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715205"/>
              </p:ext>
            </p:extLst>
          </p:nvPr>
        </p:nvGraphicFramePr>
        <p:xfrm>
          <a:off x="4288266" y="1348417"/>
          <a:ext cx="2759751" cy="2921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00000000-0008-0000-0000-00000300000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71600596"/>
                  </p:ext>
                </p:extLst>
              </p:nvPr>
            </p:nvGraphicFramePr>
            <p:xfrm>
              <a:off x="7188685" y="3520937"/>
              <a:ext cx="4808306" cy="290409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00000000-0008-0000-0000-0000030000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88685" y="3520937"/>
                <a:ext cx="4808306" cy="2904099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组合 35">
            <a:extLst>
              <a:ext uri="{FF2B5EF4-FFF2-40B4-BE49-F238E27FC236}">
                <a16:creationId xmlns:a16="http://schemas.microsoft.com/office/drawing/2014/main" id="{C5B6767F-6964-7F4D-AE38-7A8BF5FAF996}"/>
              </a:ext>
            </a:extLst>
          </p:cNvPr>
          <p:cNvGrpSpPr/>
          <p:nvPr/>
        </p:nvGrpSpPr>
        <p:grpSpPr>
          <a:xfrm>
            <a:off x="-18370" y="249760"/>
            <a:ext cx="759125" cy="693420"/>
            <a:chOff x="0" y="532828"/>
            <a:chExt cx="759125" cy="568897"/>
          </a:xfrm>
        </p:grpSpPr>
        <p:sp>
          <p:nvSpPr>
            <p:cNvPr id="16" name="矩形 36">
              <a:extLst>
                <a:ext uri="{FF2B5EF4-FFF2-40B4-BE49-F238E27FC236}">
                  <a16:creationId xmlns:a16="http://schemas.microsoft.com/office/drawing/2014/main" id="{4245B52A-609D-4B44-A23A-B48C9EBFCBC0}"/>
                </a:ext>
              </a:extLst>
            </p:cNvPr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37">
              <a:extLst>
                <a:ext uri="{FF2B5EF4-FFF2-40B4-BE49-F238E27FC236}">
                  <a16:creationId xmlns:a16="http://schemas.microsoft.com/office/drawing/2014/main" id="{B72FAAC0-D155-3B4A-A323-E09108ED5DD8}"/>
                </a:ext>
              </a:extLst>
            </p:cNvPr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38">
              <a:extLst>
                <a:ext uri="{FF2B5EF4-FFF2-40B4-BE49-F238E27FC236}">
                  <a16:creationId xmlns:a16="http://schemas.microsoft.com/office/drawing/2014/main" id="{2C8F285D-FFF6-1040-ABEC-A01646449338}"/>
                </a:ext>
              </a:extLst>
            </p:cNvPr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39">
              <a:extLst>
                <a:ext uri="{FF2B5EF4-FFF2-40B4-BE49-F238E27FC236}">
                  <a16:creationId xmlns:a16="http://schemas.microsoft.com/office/drawing/2014/main" id="{DA00FBAF-6519-E244-9D32-1E3CA01C1EE0}"/>
                </a:ext>
              </a:extLst>
            </p:cNvPr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63">
            <a:extLst>
              <a:ext uri="{FF2B5EF4-FFF2-40B4-BE49-F238E27FC236}">
                <a16:creationId xmlns:a16="http://schemas.microsoft.com/office/drawing/2014/main" id="{7E7880C8-35FE-2E49-9E72-FE180ACE7526}"/>
              </a:ext>
            </a:extLst>
          </p:cNvPr>
          <p:cNvGrpSpPr/>
          <p:nvPr/>
        </p:nvGrpSpPr>
        <p:grpSpPr>
          <a:xfrm>
            <a:off x="-1" y="920321"/>
            <a:ext cx="12190413" cy="45719"/>
            <a:chOff x="0" y="532828"/>
            <a:chExt cx="759125" cy="568897"/>
          </a:xfrm>
        </p:grpSpPr>
        <p:sp>
          <p:nvSpPr>
            <p:cNvPr id="21" name="矩形 64">
              <a:extLst>
                <a:ext uri="{FF2B5EF4-FFF2-40B4-BE49-F238E27FC236}">
                  <a16:creationId xmlns:a16="http://schemas.microsoft.com/office/drawing/2014/main" id="{64BDACF0-2233-4A4F-AD9E-B69F82CCAD30}"/>
                </a:ext>
              </a:extLst>
            </p:cNvPr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65">
              <a:extLst>
                <a:ext uri="{FF2B5EF4-FFF2-40B4-BE49-F238E27FC236}">
                  <a16:creationId xmlns:a16="http://schemas.microsoft.com/office/drawing/2014/main" id="{4B9C9802-D9E2-104E-8405-AB663D7082E8}"/>
                </a:ext>
              </a:extLst>
            </p:cNvPr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66">
              <a:extLst>
                <a:ext uri="{FF2B5EF4-FFF2-40B4-BE49-F238E27FC236}">
                  <a16:creationId xmlns:a16="http://schemas.microsoft.com/office/drawing/2014/main" id="{C3CA1030-B1ED-F841-8106-FDE0004FF6F9}"/>
                </a:ext>
              </a:extLst>
            </p:cNvPr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67">
              <a:extLst>
                <a:ext uri="{FF2B5EF4-FFF2-40B4-BE49-F238E27FC236}">
                  <a16:creationId xmlns:a16="http://schemas.microsoft.com/office/drawing/2014/main" id="{670C6D52-C3BE-0548-A3D9-0120F02C71F8}"/>
                </a:ext>
              </a:extLst>
            </p:cNvPr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Rounded Rectangular Callout 30">
            <a:extLst>
              <a:ext uri="{FF2B5EF4-FFF2-40B4-BE49-F238E27FC236}">
                <a16:creationId xmlns:a16="http://schemas.microsoft.com/office/drawing/2014/main" id="{E56D00F5-6D87-2444-BBCE-78C4C14E9707}"/>
              </a:ext>
            </a:extLst>
          </p:cNvPr>
          <p:cNvSpPr/>
          <p:nvPr/>
        </p:nvSpPr>
        <p:spPr>
          <a:xfrm>
            <a:off x="1710836" y="2588401"/>
            <a:ext cx="1443679" cy="841393"/>
          </a:xfrm>
          <a:prstGeom prst="wedgeRoundRectCallout">
            <a:avLst>
              <a:gd name="adj1" fmla="val 2663"/>
              <a:gd name="adj2" fmla="val 73017"/>
              <a:gd name="adj3" fmla="val 16667"/>
            </a:avLst>
          </a:prstGeom>
          <a:solidFill>
            <a:schemeClr val="bg1"/>
          </a:solidFill>
          <a:ln w="317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Male&gt;Female</a:t>
            </a:r>
          </a:p>
        </p:txBody>
      </p:sp>
      <p:sp>
        <p:nvSpPr>
          <p:cNvPr id="25" name="Slide Number Placeholder 4">
            <a:extLst>
              <a:ext uri="{FF2B5EF4-FFF2-40B4-BE49-F238E27FC236}">
                <a16:creationId xmlns:a16="http://schemas.microsoft.com/office/drawing/2014/main" id="{03782F50-E7C9-304C-9DF1-16175FA8E503}"/>
              </a:ext>
            </a:extLst>
          </p:cNvPr>
          <p:cNvSpPr txBox="1">
            <a:spLocks/>
          </p:cNvSpPr>
          <p:nvPr/>
        </p:nvSpPr>
        <p:spPr>
          <a:xfrm>
            <a:off x="11330378" y="6413581"/>
            <a:ext cx="2742843" cy="36521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959261" y="4843536"/>
            <a:ext cx="1562017" cy="1563920"/>
            <a:chOff x="4581115" y="4908146"/>
            <a:chExt cx="1562017" cy="1563920"/>
          </a:xfrm>
        </p:grpSpPr>
        <p:grpSp>
          <p:nvGrpSpPr>
            <p:cNvPr id="26" name="组合 19">
              <a:extLst>
                <a:ext uri="{FF2B5EF4-FFF2-40B4-BE49-F238E27FC236}">
                  <a16:creationId xmlns:a16="http://schemas.microsoft.com/office/drawing/2014/main" id="{AA5E01ED-47E6-F040-A35C-92EEA064A6E4}"/>
                </a:ext>
              </a:extLst>
            </p:cNvPr>
            <p:cNvGrpSpPr/>
            <p:nvPr/>
          </p:nvGrpSpPr>
          <p:grpSpPr>
            <a:xfrm rot="10551348">
              <a:off x="4581115" y="4908146"/>
              <a:ext cx="1562017" cy="1563920"/>
              <a:chOff x="1480341" y="877841"/>
              <a:chExt cx="2504849" cy="2504849"/>
            </a:xfrm>
          </p:grpSpPr>
          <p:sp>
            <p:nvSpPr>
              <p:cNvPr id="27" name="泪滴形 20">
                <a:extLst>
                  <a:ext uri="{FF2B5EF4-FFF2-40B4-BE49-F238E27FC236}">
                    <a16:creationId xmlns:a16="http://schemas.microsoft.com/office/drawing/2014/main" id="{E8077E17-0DED-DA43-8CFB-1ADDF93E2029}"/>
                  </a:ext>
                </a:extLst>
              </p:cNvPr>
              <p:cNvSpPr/>
              <p:nvPr/>
            </p:nvSpPr>
            <p:spPr>
              <a:xfrm rot="8297680">
                <a:off x="1480341" y="877841"/>
                <a:ext cx="2504849" cy="2504849"/>
              </a:xfrm>
              <a:prstGeom prst="teardrop">
                <a:avLst>
                  <a:gd name="adj" fmla="val 118789"/>
                </a:avLst>
              </a:prstGeom>
              <a:solidFill>
                <a:schemeClr val="accent2"/>
              </a:solidFill>
              <a:ln w="25400" cap="flat" cmpd="sng" algn="ctr">
                <a:solidFill>
                  <a:srgbClr val="4BACC6"/>
                </a:solidFill>
                <a:prstDash val="solid"/>
              </a:ln>
              <a:effectLst>
                <a:outerShdw dist="114300" dir="8100000" algn="tr" rotWithShape="0">
                  <a:prstClr val="black">
                    <a:alpha val="13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0" normalizeH="0" baseline="0" noProof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椭圆 21">
                <a:extLst>
                  <a:ext uri="{FF2B5EF4-FFF2-40B4-BE49-F238E27FC236}">
                    <a16:creationId xmlns:a16="http://schemas.microsoft.com/office/drawing/2014/main" id="{AE0B64B1-CB45-734D-9608-38DC9B870A92}"/>
                  </a:ext>
                </a:extLst>
              </p:cNvPr>
              <p:cNvSpPr/>
              <p:nvPr/>
            </p:nvSpPr>
            <p:spPr>
              <a:xfrm>
                <a:off x="1632228" y="1029726"/>
                <a:ext cx="2201074" cy="2201074"/>
              </a:xfrm>
              <a:prstGeom prst="ellipse">
                <a:avLst/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>
                <a:innerShdw blurRad="152400" dist="203200" dir="13500000">
                  <a:srgbClr val="4BACC6">
                    <a:lumMod val="50000"/>
                  </a:srgbClr>
                </a:inn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2" name="直接连接符 22">
                <a:extLst>
                  <a:ext uri="{FF2B5EF4-FFF2-40B4-BE49-F238E27FC236}">
                    <a16:creationId xmlns:a16="http://schemas.microsoft.com/office/drawing/2014/main" id="{E66C8F41-3BCD-834F-98BC-9E0E8BFEB0B9}"/>
                  </a:ext>
                </a:extLst>
              </p:cNvPr>
              <p:cNvCxnSpPr/>
              <p:nvPr/>
            </p:nvCxnSpPr>
            <p:spPr>
              <a:xfrm flipV="1">
                <a:off x="1973761" y="2176575"/>
                <a:ext cx="1518008" cy="244314"/>
              </a:xfrm>
              <a:prstGeom prst="line">
                <a:avLst/>
              </a:prstGeom>
              <a:noFill/>
              <a:ln w="57150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</p:cxnSp>
          <p:sp>
            <p:nvSpPr>
              <p:cNvPr id="33" name="矩形 23">
                <a:extLst>
                  <a:ext uri="{FF2B5EF4-FFF2-40B4-BE49-F238E27FC236}">
                    <a16:creationId xmlns:a16="http://schemas.microsoft.com/office/drawing/2014/main" id="{8C9E3B61-6C44-3743-A4E6-724C74DAC28B}"/>
                  </a:ext>
                </a:extLst>
              </p:cNvPr>
              <p:cNvSpPr/>
              <p:nvPr/>
            </p:nvSpPr>
            <p:spPr>
              <a:xfrm rot="21090047">
                <a:off x="2005331" y="2291746"/>
                <a:ext cx="1595967" cy="504055"/>
              </a:xfrm>
              <a:prstGeom prst="rect">
                <a:avLst/>
              </a:prstGeom>
              <a:solidFill>
                <a:srgbClr val="FFFFFF">
                  <a:alpha val="67843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68BC92D-1B72-BE4E-9D14-7B90B068EB62}"/>
                </a:ext>
              </a:extLst>
            </p:cNvPr>
            <p:cNvSpPr/>
            <p:nvPr/>
          </p:nvSpPr>
          <p:spPr>
            <a:xfrm>
              <a:off x="4598581" y="5431729"/>
              <a:ext cx="1492847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84% Employees choose to stay in IBM</a:t>
              </a:r>
            </a:p>
          </p:txBody>
        </p:sp>
      </p:grpSp>
      <p:grpSp>
        <p:nvGrpSpPr>
          <p:cNvPr id="36" name="组合 19">
            <a:extLst>
              <a:ext uri="{FF2B5EF4-FFF2-40B4-BE49-F238E27FC236}">
                <a16:creationId xmlns:a16="http://schemas.microsoft.com/office/drawing/2014/main" id="{24A049D8-DF48-F240-844F-D6803D1C177A}"/>
              </a:ext>
            </a:extLst>
          </p:cNvPr>
          <p:cNvGrpSpPr/>
          <p:nvPr/>
        </p:nvGrpSpPr>
        <p:grpSpPr>
          <a:xfrm rot="183199">
            <a:off x="9352162" y="1381904"/>
            <a:ext cx="1377028" cy="1366498"/>
            <a:chOff x="1480341" y="877841"/>
            <a:chExt cx="2504849" cy="2504849"/>
          </a:xfrm>
        </p:grpSpPr>
        <p:sp>
          <p:nvSpPr>
            <p:cNvPr id="37" name="泪滴形 20">
              <a:extLst>
                <a:ext uri="{FF2B5EF4-FFF2-40B4-BE49-F238E27FC236}">
                  <a16:creationId xmlns:a16="http://schemas.microsoft.com/office/drawing/2014/main" id="{C54CBDD9-5DDC-5447-BC37-07E5933ED89A}"/>
                </a:ext>
              </a:extLst>
            </p:cNvPr>
            <p:cNvSpPr/>
            <p:nvPr/>
          </p:nvSpPr>
          <p:spPr>
            <a:xfrm rot="8297680">
              <a:off x="1480341" y="877841"/>
              <a:ext cx="2504849" cy="2504849"/>
            </a:xfrm>
            <a:prstGeom prst="teardrop">
              <a:avLst>
                <a:gd name="adj" fmla="val 118789"/>
              </a:avLst>
            </a:prstGeom>
            <a:solidFill>
              <a:schemeClr val="accent2"/>
            </a:solidFill>
            <a:ln w="25400" cap="flat" cmpd="sng" algn="ctr">
              <a:solidFill>
                <a:srgbClr val="4BACC6"/>
              </a:solidFill>
              <a:prstDash val="solid"/>
            </a:ln>
            <a:effectLst>
              <a:outerShdw dist="114300" dir="8100000" algn="tr" rotWithShape="0">
                <a:prstClr val="black">
                  <a:alpha val="13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normalizeH="0" baseline="0" noProof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椭圆 21">
              <a:extLst>
                <a:ext uri="{FF2B5EF4-FFF2-40B4-BE49-F238E27FC236}">
                  <a16:creationId xmlns:a16="http://schemas.microsoft.com/office/drawing/2014/main" id="{A6FB4FCF-7DF9-0E4E-A199-488EB4DFDE9B}"/>
                </a:ext>
              </a:extLst>
            </p:cNvPr>
            <p:cNvSpPr/>
            <p:nvPr/>
          </p:nvSpPr>
          <p:spPr>
            <a:xfrm>
              <a:off x="1632228" y="1029726"/>
              <a:ext cx="2201074" cy="2201074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innerShdw blurRad="152400" dist="203200" dir="13500000">
                <a:srgbClr val="4BACC6">
                  <a:lumMod val="50000"/>
                </a:srgb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9" name="直接连接符 22">
              <a:extLst>
                <a:ext uri="{FF2B5EF4-FFF2-40B4-BE49-F238E27FC236}">
                  <a16:creationId xmlns:a16="http://schemas.microsoft.com/office/drawing/2014/main" id="{93D5D48C-E876-B542-9C3E-B424D52D99E5}"/>
                </a:ext>
              </a:extLst>
            </p:cNvPr>
            <p:cNvCxnSpPr/>
            <p:nvPr/>
          </p:nvCxnSpPr>
          <p:spPr>
            <a:xfrm flipV="1">
              <a:off x="1973761" y="2176575"/>
              <a:ext cx="1518008" cy="244314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sp>
          <p:nvSpPr>
            <p:cNvPr id="40" name="矩形 23">
              <a:extLst>
                <a:ext uri="{FF2B5EF4-FFF2-40B4-BE49-F238E27FC236}">
                  <a16:creationId xmlns:a16="http://schemas.microsoft.com/office/drawing/2014/main" id="{C257F88E-33EB-AE41-A197-4EBCD794461C}"/>
                </a:ext>
              </a:extLst>
            </p:cNvPr>
            <p:cNvSpPr/>
            <p:nvPr/>
          </p:nvSpPr>
          <p:spPr>
            <a:xfrm rot="21090047">
              <a:off x="2005331" y="2291746"/>
              <a:ext cx="1595967" cy="504055"/>
            </a:xfrm>
            <a:prstGeom prst="rect">
              <a:avLst/>
            </a:prstGeom>
            <a:solidFill>
              <a:srgbClr val="FFFFFF">
                <a:alpha val="67843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EA1E565-0217-884F-976F-A7D2F83ED33D}"/>
              </a:ext>
            </a:extLst>
          </p:cNvPr>
          <p:cNvSpPr/>
          <p:nvPr/>
        </p:nvSpPr>
        <p:spPr>
          <a:xfrm>
            <a:off x="9460513" y="1886477"/>
            <a:ext cx="1216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Employee age distribution 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9876D8-6F75-1F45-9150-60CDFF91B7DB}"/>
              </a:ext>
            </a:extLst>
          </p:cNvPr>
          <p:cNvSpPr txBox="1"/>
          <p:nvPr/>
        </p:nvSpPr>
        <p:spPr>
          <a:xfrm>
            <a:off x="740755" y="920321"/>
            <a:ext cx="407868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sz="2500" dirty="0"/>
              <a:t>Data Visualization</a:t>
            </a:r>
          </a:p>
        </p:txBody>
      </p:sp>
      <p:sp>
        <p:nvSpPr>
          <p:cNvPr id="35" name="文本框 5"/>
          <p:cNvSpPr txBox="1"/>
          <p:nvPr/>
        </p:nvSpPr>
        <p:spPr>
          <a:xfrm>
            <a:off x="721340" y="337498"/>
            <a:ext cx="521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3000" dirty="0"/>
              <a:t>Description &amp; Visualization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9876D8-6F75-1F45-9150-60CDFF91B7DB}"/>
              </a:ext>
            </a:extLst>
          </p:cNvPr>
          <p:cNvSpPr txBox="1"/>
          <p:nvPr/>
        </p:nvSpPr>
        <p:spPr>
          <a:xfrm>
            <a:off x="740755" y="1453313"/>
            <a:ext cx="407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sz="1800" b="1" dirty="0"/>
              <a:t>1. Employee Profile</a:t>
            </a:r>
          </a:p>
        </p:txBody>
      </p:sp>
    </p:spTree>
    <p:extLst>
      <p:ext uri="{BB962C8B-B14F-4D97-AF65-F5344CB8AC3E}">
        <p14:creationId xmlns:p14="http://schemas.microsoft.com/office/powerpoint/2010/main" val="2513912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00000000-0008-0000-0000-00001400000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93091079"/>
                  </p:ext>
                </p:extLst>
              </p:nvPr>
            </p:nvGraphicFramePr>
            <p:xfrm>
              <a:off x="1061108" y="3270519"/>
              <a:ext cx="5314831" cy="340964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00000000-0008-0000-0000-0000140000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108" y="3270519"/>
                <a:ext cx="5314831" cy="3409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00000000-0008-0000-0000-00000200000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72168917"/>
                  </p:ext>
                </p:extLst>
              </p:nvPr>
            </p:nvGraphicFramePr>
            <p:xfrm>
              <a:off x="6949834" y="1174301"/>
              <a:ext cx="4988173" cy="340964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00000000-0008-0000-0000-0000020000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49834" y="1174301"/>
                <a:ext cx="4988173" cy="3409642"/>
              </a:xfrm>
              <a:prstGeom prst="rect">
                <a:avLst/>
              </a:prstGeom>
            </p:spPr>
          </p:pic>
        </mc:Fallback>
      </mc:AlternateContent>
      <p:sp>
        <p:nvSpPr>
          <p:cNvPr id="174" name="Slide Number Placeholder 4">
            <a:extLst>
              <a:ext uri="{FF2B5EF4-FFF2-40B4-BE49-F238E27FC236}">
                <a16:creationId xmlns:a16="http://schemas.microsoft.com/office/drawing/2014/main" id="{C6C0CCA7-158F-714C-AFA2-02960FDF384B}"/>
              </a:ext>
            </a:extLst>
          </p:cNvPr>
          <p:cNvSpPr txBox="1">
            <a:spLocks/>
          </p:cNvSpPr>
          <p:nvPr/>
        </p:nvSpPr>
        <p:spPr>
          <a:xfrm>
            <a:off x="11330378" y="6413581"/>
            <a:ext cx="2742843" cy="36521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2240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447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6719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895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11198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7343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5677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97916" algn="l" defTabSz="724479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B9249D-033E-4043-BE27-F92B2E216FDD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grpSp>
        <p:nvGrpSpPr>
          <p:cNvPr id="175" name="组合 35">
            <a:extLst>
              <a:ext uri="{FF2B5EF4-FFF2-40B4-BE49-F238E27FC236}">
                <a16:creationId xmlns:a16="http://schemas.microsoft.com/office/drawing/2014/main" id="{C5B6767F-6964-7F4D-AE38-7A8BF5FAF996}"/>
              </a:ext>
            </a:extLst>
          </p:cNvPr>
          <p:cNvGrpSpPr/>
          <p:nvPr/>
        </p:nvGrpSpPr>
        <p:grpSpPr>
          <a:xfrm>
            <a:off x="-18370" y="249760"/>
            <a:ext cx="759125" cy="693420"/>
            <a:chOff x="0" y="532828"/>
            <a:chExt cx="759125" cy="568897"/>
          </a:xfrm>
        </p:grpSpPr>
        <p:sp>
          <p:nvSpPr>
            <p:cNvPr id="176" name="矩形 36">
              <a:extLst>
                <a:ext uri="{FF2B5EF4-FFF2-40B4-BE49-F238E27FC236}">
                  <a16:creationId xmlns:a16="http://schemas.microsoft.com/office/drawing/2014/main" id="{4245B52A-609D-4B44-A23A-B48C9EBFCBC0}"/>
                </a:ext>
              </a:extLst>
            </p:cNvPr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37">
              <a:extLst>
                <a:ext uri="{FF2B5EF4-FFF2-40B4-BE49-F238E27FC236}">
                  <a16:creationId xmlns:a16="http://schemas.microsoft.com/office/drawing/2014/main" id="{B72FAAC0-D155-3B4A-A323-E09108ED5DD8}"/>
                </a:ext>
              </a:extLst>
            </p:cNvPr>
            <p:cNvSpPr/>
            <p:nvPr/>
          </p:nvSpPr>
          <p:spPr>
            <a:xfrm>
              <a:off x="341410" y="532828"/>
              <a:ext cx="107228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矩形 38">
              <a:extLst>
                <a:ext uri="{FF2B5EF4-FFF2-40B4-BE49-F238E27FC236}">
                  <a16:creationId xmlns:a16="http://schemas.microsoft.com/office/drawing/2014/main" id="{2C8F285D-FFF6-1040-ABEC-A01646449338}"/>
                </a:ext>
              </a:extLst>
            </p:cNvPr>
            <p:cNvSpPr/>
            <p:nvPr/>
          </p:nvSpPr>
          <p:spPr>
            <a:xfrm>
              <a:off x="551257" y="532828"/>
              <a:ext cx="67464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39">
              <a:extLst>
                <a:ext uri="{FF2B5EF4-FFF2-40B4-BE49-F238E27FC236}">
                  <a16:creationId xmlns:a16="http://schemas.microsoft.com/office/drawing/2014/main" id="{DA00FBAF-6519-E244-9D32-1E3CA01C1EE0}"/>
                </a:ext>
              </a:extLst>
            </p:cNvPr>
            <p:cNvSpPr/>
            <p:nvPr/>
          </p:nvSpPr>
          <p:spPr>
            <a:xfrm>
              <a:off x="721341" y="532828"/>
              <a:ext cx="3778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0" name="组合 63">
            <a:extLst>
              <a:ext uri="{FF2B5EF4-FFF2-40B4-BE49-F238E27FC236}">
                <a16:creationId xmlns:a16="http://schemas.microsoft.com/office/drawing/2014/main" id="{7E7880C8-35FE-2E49-9E72-FE180ACE7526}"/>
              </a:ext>
            </a:extLst>
          </p:cNvPr>
          <p:cNvGrpSpPr/>
          <p:nvPr/>
        </p:nvGrpSpPr>
        <p:grpSpPr>
          <a:xfrm>
            <a:off x="-1" y="920321"/>
            <a:ext cx="12190413" cy="45719"/>
            <a:chOff x="0" y="532828"/>
            <a:chExt cx="759125" cy="568897"/>
          </a:xfrm>
        </p:grpSpPr>
        <p:sp>
          <p:nvSpPr>
            <p:cNvPr id="181" name="矩形 64">
              <a:extLst>
                <a:ext uri="{FF2B5EF4-FFF2-40B4-BE49-F238E27FC236}">
                  <a16:creationId xmlns:a16="http://schemas.microsoft.com/office/drawing/2014/main" id="{64BDACF0-2233-4A4F-AD9E-B69F82CCAD30}"/>
                </a:ext>
              </a:extLst>
            </p:cNvPr>
            <p:cNvSpPr/>
            <p:nvPr/>
          </p:nvSpPr>
          <p:spPr>
            <a:xfrm>
              <a:off x="0" y="532828"/>
              <a:ext cx="238791" cy="568897"/>
            </a:xfrm>
            <a:prstGeom prst="rect">
              <a:avLst/>
            </a:prstGeom>
            <a:solidFill>
              <a:srgbClr val="66BF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矩形 65">
              <a:extLst>
                <a:ext uri="{FF2B5EF4-FFF2-40B4-BE49-F238E27FC236}">
                  <a16:creationId xmlns:a16="http://schemas.microsoft.com/office/drawing/2014/main" id="{4B9C9802-D9E2-104E-8405-AB663D7082E8}"/>
                </a:ext>
              </a:extLst>
            </p:cNvPr>
            <p:cNvSpPr/>
            <p:nvPr/>
          </p:nvSpPr>
          <p:spPr>
            <a:xfrm>
              <a:off x="238791" y="532828"/>
              <a:ext cx="209847" cy="568897"/>
            </a:xfrm>
            <a:prstGeom prst="rect">
              <a:avLst/>
            </a:prstGeom>
            <a:solidFill>
              <a:srgbClr val="8CC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66">
              <a:extLst>
                <a:ext uri="{FF2B5EF4-FFF2-40B4-BE49-F238E27FC236}">
                  <a16:creationId xmlns:a16="http://schemas.microsoft.com/office/drawing/2014/main" id="{C3CA1030-B1ED-F841-8106-FDE0004FF6F9}"/>
                </a:ext>
              </a:extLst>
            </p:cNvPr>
            <p:cNvSpPr/>
            <p:nvPr/>
          </p:nvSpPr>
          <p:spPr>
            <a:xfrm>
              <a:off x="448638" y="532828"/>
              <a:ext cx="170083" cy="568897"/>
            </a:xfrm>
            <a:prstGeom prst="rect">
              <a:avLst/>
            </a:prstGeom>
            <a:solidFill>
              <a:srgbClr val="FBC7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矩形 67">
              <a:extLst>
                <a:ext uri="{FF2B5EF4-FFF2-40B4-BE49-F238E27FC236}">
                  <a16:creationId xmlns:a16="http://schemas.microsoft.com/office/drawing/2014/main" id="{670C6D52-C3BE-0548-A3D9-0120F02C71F8}"/>
                </a:ext>
              </a:extLst>
            </p:cNvPr>
            <p:cNvSpPr/>
            <p:nvPr/>
          </p:nvSpPr>
          <p:spPr>
            <a:xfrm>
              <a:off x="616871" y="532828"/>
              <a:ext cx="142254" cy="568897"/>
            </a:xfrm>
            <a:prstGeom prst="rect">
              <a:avLst/>
            </a:prstGeom>
            <a:solidFill>
              <a:srgbClr val="FC6E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E49876D8-6F75-1F45-9150-60CDFF91B7DB}"/>
              </a:ext>
            </a:extLst>
          </p:cNvPr>
          <p:cNvSpPr txBox="1"/>
          <p:nvPr/>
        </p:nvSpPr>
        <p:spPr>
          <a:xfrm>
            <a:off x="740755" y="1303472"/>
            <a:ext cx="4078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sz="1800" b="1" dirty="0"/>
              <a:t>2. Monthly Income</a:t>
            </a:r>
          </a:p>
        </p:txBody>
      </p:sp>
      <p:sp>
        <p:nvSpPr>
          <p:cNvPr id="186" name="文本框 5"/>
          <p:cNvSpPr txBox="1"/>
          <p:nvPr/>
        </p:nvSpPr>
        <p:spPr>
          <a:xfrm>
            <a:off x="721340" y="337498"/>
            <a:ext cx="52159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sz="3000" dirty="0"/>
              <a:t>Description &amp; Visualization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2851393" y="2705239"/>
            <a:ext cx="447330" cy="7007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90" idx="2"/>
          </p:cNvCxnSpPr>
          <p:nvPr/>
        </p:nvCxnSpPr>
        <p:spPr>
          <a:xfrm>
            <a:off x="5018993" y="2162345"/>
            <a:ext cx="1978106" cy="11776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2888283" y="2305129"/>
            <a:ext cx="2368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Right Skewed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3834626" y="1762235"/>
            <a:ext cx="2368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2500-8000 USD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E49876D8-6F75-1F45-9150-60CDFF91B7DB}"/>
              </a:ext>
            </a:extLst>
          </p:cNvPr>
          <p:cNvSpPr txBox="1"/>
          <p:nvPr/>
        </p:nvSpPr>
        <p:spPr>
          <a:xfrm>
            <a:off x="5857052" y="657079"/>
            <a:ext cx="4078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accent1">
                    <a:lumMod val="5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dirty="0"/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41660316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融资04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0DF00"/>
        </a:solidFill>
        <a:ln w="31750">
          <a:solidFill>
            <a:srgbClr val="F0DF00"/>
          </a:solidFill>
          <a:prstDash val="sysDot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20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3763</TotalTime>
  <Words>1345</Words>
  <Application>Microsoft Macintosh PowerPoint</Application>
  <PresentationFormat>Custom</PresentationFormat>
  <Paragraphs>536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Calibri Light</vt:lpstr>
      <vt:lpstr>Times New Roman</vt:lpstr>
      <vt:lpstr>Calibri</vt:lpstr>
      <vt:lpstr>微软雅黑</vt:lpstr>
      <vt:lpstr>Arial</vt:lpstr>
      <vt:lpstr>宋体</vt:lpstr>
      <vt:lpstr>Courier New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融资04</dc:title>
  <dc:creator>xiaoxuan Zeng</dc:creator>
  <cp:lastModifiedBy>Apurva Sharma</cp:lastModifiedBy>
  <cp:revision>377</cp:revision>
  <dcterms:created xsi:type="dcterms:W3CDTF">2014-08-23T03:40:54Z</dcterms:created>
  <dcterms:modified xsi:type="dcterms:W3CDTF">2019-02-25T04:42:26Z</dcterms:modified>
</cp:coreProperties>
</file>